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7"/>
  </p:notesMasterIdLst>
  <p:handoutMasterIdLst>
    <p:handoutMasterId r:id="rId28"/>
  </p:handoutMasterIdLst>
  <p:sldIdLst>
    <p:sldId id="356" r:id="rId2"/>
    <p:sldId id="261" r:id="rId3"/>
    <p:sldId id="363" r:id="rId4"/>
    <p:sldId id="364" r:id="rId5"/>
    <p:sldId id="258" r:id="rId6"/>
    <p:sldId id="270" r:id="rId7"/>
    <p:sldId id="366" r:id="rId8"/>
    <p:sldId id="367" r:id="rId9"/>
    <p:sldId id="365" r:id="rId10"/>
    <p:sldId id="368" r:id="rId11"/>
    <p:sldId id="370" r:id="rId12"/>
    <p:sldId id="371" r:id="rId13"/>
    <p:sldId id="372" r:id="rId14"/>
    <p:sldId id="374" r:id="rId15"/>
    <p:sldId id="373" r:id="rId16"/>
    <p:sldId id="375" r:id="rId17"/>
    <p:sldId id="376" r:id="rId18"/>
    <p:sldId id="377" r:id="rId19"/>
    <p:sldId id="378" r:id="rId20"/>
    <p:sldId id="379" r:id="rId21"/>
    <p:sldId id="380" r:id="rId22"/>
    <p:sldId id="381" r:id="rId23"/>
    <p:sldId id="383" r:id="rId24"/>
    <p:sldId id="336" r:id="rId25"/>
    <p:sldId id="382"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300"/>
    <a:srgbClr val="EF9626"/>
    <a:srgbClr val="F09626"/>
    <a:srgbClr val="58BDA0"/>
    <a:srgbClr val="F25D3F"/>
    <a:srgbClr val="93DDF9"/>
    <a:srgbClr val="2E2EAA"/>
    <a:srgbClr val="834D89"/>
    <a:srgbClr val="1F5783"/>
    <a:srgbClr val="C2D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81293"/>
  </p:normalViewPr>
  <p:slideViewPr>
    <p:cSldViewPr showGuides="1">
      <p:cViewPr varScale="1">
        <p:scale>
          <a:sx n="103" d="100"/>
          <a:sy n="103" d="100"/>
        </p:scale>
        <p:origin x="1672"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C2344B-E4CA-450A-B315-5DA305C9F3E6}" type="datetimeFigureOut">
              <a:rPr lang="ru-RU" smtClean="0"/>
              <a:t>11.09.2020</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A6229B-EBA0-4B65-92E3-1EBAA8F0FAA5}" type="slidenum">
              <a:rPr lang="ru-RU" smtClean="0"/>
              <a:t>‹#›</a:t>
            </a:fld>
            <a:endParaRPr lang="ru-RU" dirty="0"/>
          </a:p>
        </p:txBody>
      </p:sp>
    </p:spTree>
    <p:extLst>
      <p:ext uri="{BB962C8B-B14F-4D97-AF65-F5344CB8AC3E}">
        <p14:creationId xmlns:p14="http://schemas.microsoft.com/office/powerpoint/2010/main" val="312483983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3:05.9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50,'49'0,"3"0,-27 0,27 0,-8 0,32 0,6 0,-30 0,4 0,7 0,2 0,-1 0,2 0,8 0,0 0,-9 0,0 0,4-1,0 2,-10 1,0 1,-1-2,0 0,-4 5,-1 0,0-6,1 1,-1 5,1 0,-1-5,1-1,0 6,-1 0,30-4,-16 1,-3 0,-2-3,12 3,0 0,-15-1,-4 1,2 1,8-4,-14 0,1 0,33 0,13 0,-27 0,-3 0,-5 0,8 0,-1 0,0 0,-7 0,-1 0,-8 0,1 0,-7-5,5 4,-5-8,6 7,1-7,-1 7,1-7,-1 7,1-2,-1-1,0 3,19-7,-14 8,13-4,-24 1,5 3,-5-4,7 5,-1-5,1 4,14-4,-17 5,15 0,-18 0,5-5,0 4,1-4,-1 1,-5 2,3-3,-10 5,5-4,-1 3,20-4,-7 5,14 0,-19 0,32 0,-24 0,-7 0,0 0,13 0,12 0,-19 0,-12 0,3 0,-3 0,5 0,0 0,1 0,-1 0,8 0,-6 0,6 0,23 0,-22 0,16 0,-26 0,-11 0,4 0,-6 0,1 0,-1 0,-5 0,4 0,-10 0,9 0,-8 0,3 0,0 0,-4 0,0 0,-3 0,-3 0,12 0,-10 0,9 0,-16 0,4 0,-6 0,1 0,4 0,-4 0,-1 0,0 0,-3 0,7 0,-6 0,5 0,-6 0,4 4,8 1,-11 0,15-1,-15-4,8 4,-1-3,-2 2,7 1,-3-3,5 8,5-8,-4 7,4-7,-5 3,5 1,-4-4,5 3,-7 0,6-3,-3 7,-2-7,-1 4,-9-2,3-2,1 3,-8-1,6-2,-7 3,4-4,3 0,-6 3,8-2,-12 2,8-3,-3 4,-2-4,8 4,-8-4,2 0,3 3,-6-2,6 2,0-3,-3 3,3-2,-3 3,-1-1,2-2,-1 5,0-5,0 2,0-3,0 0,0 4,0-3,0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42.98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1,'61'0,"31"0,-6 0,-19 0,1 0,27 0,-20 0,2 0,-20 0,3 0,13 0,10 0,-3 0,-11 0,-2 0,0 0,2 0,0 0,0 0,32 0,-3 0,-22 0,-2 0,20 0,1 0,-7 0,-1 0,-6 0,-1 0,-5 0,0 0,6 0,-1 0,-14 0,1 0,12 0,-2 0,-15 0,-3 0,-6 0,-1 0,4 0,-1 0,-4 0,0 0,1 0,0 0,6 0,-1 0,39 0,-6 0,-14 0,-20 0,-2 0,-2 0,-3 0,5 0,42 0,-23 0,-22 0,-2 0,6 0,41 0,-31 0,32 0,-43 0,1 0,-1 0,-6 0,12 0,8 0,-2 0,6 0,-17 0,-7 0,5 0,-17 0,9 0,-10 0,-1 0,5 0,-10 0,5 0,-1 0,2 0,5 0,0 0,0 0,7 0,-5 0,11 0,-12 0,12 0,-11 0,5 0,-7 0,0 0,0 0,0 0,-5 0,4 0,-4 0,-1 0,5 0,-10 0,10 0,-10 0,5 0,11 0,-13 0,14 0,-18 0,-6 0,5 0,-4 0,4 0,1 0,0 0,-1 0,7 0,0 0,1 0,4 0,-10 0,4 0,0 0,2 0,5 0,25 0,-13 0,21 0,-19 4,-6-2,-1 2,-7-4,0 5,-5-4,-6 3,-3 1,-8-4,4 3,-9-4,2 0,1 0,1 0,1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50.94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9,'53'0,"-5"0,-15 0,18 0,6 0,31 0,-27 0,-1 0,23 0,-26 0,6 0,6 0,-13 0,6 0,-14 0,5 0,-11 0,4 0,-6 0,1 0,-1 0,0 0,0 0,1 0,5 0,-4 0,11 0,-11 0,11 0,-5 0,0 0,-2 0,1 0,-5 0,4 0,-11 0,4 0,-4 0,-1 0,5 0,-10 0,10 0,8 0,-4 0,10 0,-13 0,1 0,-1 0,0 0,0 0,1 0,-1 0,-5 0,3 0,-8 0,3 0,-5 0,-6 0,5 0,-4 0,0 0,3 0,-3 0,5 0,17 0,-13 0,20 0,-23 0,10 0,-5 0,6 0,7 0,-5 0,4 0,-5 0,-1 0,-5 0,4 0,-10 0,4 0,-5 0,-1 0,1 0,-5 0,3 0,-8 0,9 0,-9-4,8 3,-8-3,21 4,-18 0,18 0,-16 0,10 0,-8 0,12 0,-13 0,5 0,-3 0,-8 0,9 0,-9 0,4 0,-6 0,1 0,0 0,3 0,-6 0,4 0,-2 0,-4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6:15.90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26,'75'-3,"-8"1,-1 0,6 2,-21 0,0 0,30 0,-20 0,19 0,5 0,-12 0,5 0,0 0,-13 0,11 0,-13 0,8 0,-8 0,5 0,-12 0,6 0,-8 0,0 0,-5 0,-3 0,-11 0,4 0,-10 0,4 0,-10 0,3-8,-8 6,4-6,-5 8,-4 0,6 0,-6 0,6 0,-4 0,0 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6:18.51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64,'49'0,"-4"0,-18 0,1 0,5 0,2 0,5 0,1 0,5 0,2 0,0 0,5 0,-5 0,1 0,21 0,-17 0,19 0,-17 0,-7 0,5 0,-2 0,1 0,17 0,-4 0,-2 0,-11 0,13 0,-25 0,-5 0,3 0,-9 0,5 0,-7-4,1 3,0-3,-1 4,1 0,0 0,-1-5,1 4,0-3,0 0,-1 3,1-3,0 4,-1-4,1 3,-5-3,3 4,-3-5,5 4,-5-3,3 4,-3 0,5 0,-5 0,3 0,-8 0,9 0,-9 0,3 0,-4-4,5 3,-4-2,4 3,-6 0,1 0,5 0,-4 0,9 0,-9-4,8 3,-8-3,9 4,3 0,-1 0,2 0,-9 0,-6 0,1 0,-1 0,0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6:23.66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0,'52'0,"7"0,0 0,-1 0,-1 0,0 0,-2 0,6 0,-4 0,4 0,-13 0,5 0,-5 0,0 0,5 0,-11 0,11 0,-5 0,0 0,5 0,-11 0,11 0,-11 0,4 0,-5 0,-1 0,0 0,-5 0,28 0,-28 0,48 0,-49 0,26 0,-31 0,6 0,-7 0,0 0,-1 0,1 0,-5 0,3 0,-8 0,9 0,-9 0,4 0,-5 0,-1 0,6 0,-4 0,9 0,10 0,-10 0,14 0,-22 0,14 0,-13 0,14 0,-16 0,9 0,-9 0,4 0,-6 0,1 0,0 0,5 0,-4 0,4 0,-6 0,-3 0,6 0,-7 0,7 0,7 0,3 0,5 0,0 0,-7 0,-4 0,-1 0,-9 0,2 0,-4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0T04:18:38.66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1,'61'0,"-15"0,-5 0,-15 0,10 0,-11 0,4 0,-9 0,8 0,-8 0,9 0,-14 0,13 0,-13 0,14 0,-5 0,7 0,-1 0,0 0,6 0,-4 0,10 0,-11 0,6 0,-7 0,0 0,-5 0,-2 0,-9 0,4 0,-5 0,4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0T04:18:40.35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0,'54'0,"-1"0,-2 0,1 0,0 0,6 0,11 0,10 0,8 0,7 0,2 0,2 0,-22 0,21 0,-37 0,35 0,-19 0,1 0,-9 0,7 0,-14 0,6 0,-14 0,4 0,-11 0,11 0,3 0,2 0,4 0,-6 0,7 0,-6 0,-1 0,-3 0,-11 0,5 0,-14 0,0 0,-7 0,0 0,3 0,-12 0,0 0,-9 0,1 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0T04:18:41.81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0 172,'53'-4,"2"0,-18 4,30 0,-10 0,26 0,-6 0,-25 0,2 0,5-3,2-1,13 0,2-1,-6-2,2-2,15 1,-2 0,-26 4,-1-1,18-6,2 0,-3 5,-3 1,-23-3,1 0,24-3,-6 2,-10 6,20-15,-11 17,-21-9,3 9,-22-4,8 5,-20 0,7 0,-9 0,1 0,5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3:21.8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43,'46'0,"0"0,-24 0,1 0,4 0,-4 0,4 0,7-4,-5 2,4-2,0 4,-4-8,10 6,-4-7,5 9,0 0,7 0,-5 0,4 0,-5 0,5 0,-4 0,5 0,-1 0,-4 0,5 0,-7 0,0 0,7 0,-5 0,4 0,-6 0,1 0,-1 0,-5 0,3 0,-3 0,0 0,-2 0,-5 0,-1 0,-4 0,4 0,-9 0,8 0,-8 0,4 0,-5 0,0 0,-1 0,1 0,0 0,0 0,3 0,-2 0,2 0,-3 0,0 0,0 0,3 0,-3 0,4 0,-9 0,4 0,0 0,2 0,-2 0,0 0,-3 0,7 0,-7 0,7 0,-4 0,-3 0,7 0,-8 0,9 0,-8 0,6 0,-7 0,8 0,-7 0,6 0,-3 0,-3 0,8 0,-8 0,2 0,3 0,-6 0,5 0,1 0,-6 0,8 0,-7 0,6 0,-4 0,0 0,0 0,0-6,-1-1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3:56.5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54,'56'0,"-5"0,-12 0,-2 0,30 0,-15 0,24 0,-5 0,9 0,17 0,-44 0,1 0,0 0,2 0,7 0,-1 0,24 0,-35 0,0 0,22 0,15 0,-1 0,-7 0,-2-11,0 8,-19-7,16 10,-18 0,13 0,1 0,-1 0,-7 0,-1 0,-8-5,0 4,-5-4,3 5,-10 0,5 0,-7 0,0 0,1 0,-1 0,6 0,-4 0,5 0,-7 0,7 0,-6 0,42 0,-34 0,27 0,-41 0,16 0,-19 0,19 0,-22 0,5 0,-1 0,-4 0,4 0,0 0,-3 0,3 0,0 0,-4 0,4 0,-5 0,5 0,-3 0,3 0,-6-4,1 3,0-3,0 4,-1 0,-4 0,16-4,-18 2,13-2,-12 4,-4 0,8 0,-3 0,0 0,3 0,-3 0,5 0,0 0,-1 0,1 0,5 0,-4 0,10 0,-10 0,5 0,-1 0,-4 0,4 0,-5 0,0 0,-1 0,1 0,7 0,-10 0,9 0,-16 0,4 0,-1 0,-3 0,4 0,2 0,-5 0,5 0,-2 0,-4 0,4 0,-1 0,-3 0,9 0,-9 0,8 0,-7 0,2 0,-4 0,0 0,0 0,-1 0,1 0,0 0,3 0,-6 0,5 0,-7 0,5 0,-2 0,1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3:59.2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9,'47'-5,"2"2,-1 3,1 0,13 0,16 0,5 0,-26 0,3 0,-2 0,2 0,4 0,0 0,-1 0,1 0,5 0,0 0,-9 0,1 0,11 0,0 0,-14 0,-4 0,-2 3,-1-1,0-2,-1 1,34 10,14-4,-9 5,-3-5,2 4,2-4,-15 1,-25-2,0-1,22-3,12 4,-2-6,-23 0,27 0,-21 0,11 0,-19 0,-2 0,-2 0,-11 0,4 0,19 0,-19 5,5-5,4 1,26 3,9-4,-19 0,-31 0,-5 0,4 5,-5-4,1 3,4-4,-10 4,4-2,0 2,-4-4,5 0,-1 4,2-3,-1 4,0-5,-1 0,-4 0,4 0,-10 0,4 0,-9 0,3 0,-4 0,0 0,0 0,0 0,3 0,-6 0,8 0,-12 0,8 0,-3 0,-2 0,8 0,-8 0,5 0,1 0,-6 0,6 0,-2 0,-4 0,6 0,-7 0,4 0,3 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13.7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0,'51'0,"-11"0,-20 0,-6 0,13 0,-5 0,6 0,-5 0,9 0,-8 0,10 4,-1-3,2 8,5-8,0 8,0-8,0 4,1-5,5 0,-9 4,8-3,-11 3,7-4,-7 0,5 0,-10 0,10 0,-4 0,5 0,0 0,1 0,-1 0,0 0,0 0,1 0,-1 0,-5 0,3 0,-3 0,0 0,-2 0,2 0,-5 0,0 0,4 0,1 0,-2 0,11 0,-24 0,14 0,-16 0,4 0,-1 0,-3 0,4 0,0 0,-4 0,3 0,-4 0,0 0,0 0,-1 0,0 0,-1 0,3 0,-2 0,8 0,-6 0,8 0,-8 0,4 0,0 0,-8 0,6 0,-7 0,7 0,-6 0,4 0,-2 0,-4 0,9 0,-8 0,5 0,-3 0,0 0,1 0,0 0,-1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24.16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1 155,'59'0,"1"0,9 0,13 0,3 0,-7 0,-7 0,-3 0,5 0,10 0,8 0,0 0,-13 0,7 0,-9 0,-5-3,-2 0,-4 2,-1 0,-1-5,-1-1,-2 7,-1-1,0-5,0-1,4 7,0-1,-4-5,0 0,1 5,-1 0,-10-5,1 1,18 4,-3 0,4-9,4 6,2 1,7-4,-23 1,0 0,37 5,-23-5,-21 3,-2 0,13 1,31-9,-23 9,1-8,-1 9,-2-5,-13 6,5-5,-13 4,5-4,-5 5,7 0,-7 0,5 0,-5 0,6 0,-5 0,3 0,-10 0,11 0,-11 0,5 0,-7 0,0 0,-5 0,23 0,-24 0,18 0,-12 0,-9 0,9 0,-13 0,1 4,12 2,-9 3,9-4,-13 3,21-3,-20 4,13-4,-24-1,-4-1,5-2,-2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29.29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0,'54'0,"-5"0,-16 0,23 0,-4 0,24 0,-5 0,9 0,8 0,-15 0,11 0,-11 0,15 0,-8 0,5 0,-12 0,5 0,-8 0,0 0,8 0,-12 0,10 0,-13 0,7 0,-6 0,-3 0,-7 0,-5 0,3 0,-10 0,11 0,-5 0,1 0,3 0,-3 5,5-3,0 2,1-4,-1 0,19 5,-14-4,7 4,-20-5,-5 0,-7 0,5 5,-4-4,5 3,0-4,0 0,1 0,5 0,-4 5,11-4,-5 3,0-4,5 0,-5 0,0 0,-1 0,-7 0,1 0,-7 0,-1 0,-5 0,13 0,-10 0,10 0,-8 0,-4 0,10 5,-4-4,11 3,-4-4,11 0,-11 5,10-4,-10 3,11-4,-11 0,11 0,-11 0,4 0,-11 0,4 0,-10 0,-1 0,11 0,-13 0,9 0,-8 0,-4 0,4 0,1 0,0 0,-1 0,1 0,0 0,-1 0,1 0,0 0,0 0,-1 0,1 0,0 0,-1 0,1 0,30 0,-17 0,18 0,-26 0,1 0,25 0,-18 0,34 0,-37 0,15 0,-19 0,5 0,-4 0,5 0,-5 0,-2 0,1 0,-5 0,4 0,0 0,-4 0,10 0,-10 0,4 0,-5 0,0 0,0 0,-1 0,1 0,0 0,-1 0,1 0,0 0,-1 0,1 0,-5 0,3 0,-3 0,0 0,-1 0,-1 0,-3 0,4 0,-5 0,0 0,12 0,-9 0,9 0,-7 0,-4 0,8 0,-8 0,4 0,0 0,-4 0,3 0,-4-3,0 2,3-3,-2 4,-2 0,3 0,-2 0,0 0,2 0,-3 0,-2 0,5 0,-6-4,4 3,3-3,-2 4,2 0,-3 0,4 0,-2 0,7 0,-3 0,5 0,-1 0,1 0,5 0,-4 0,10 0,-10 0,4 0,-5 0,0 0,-1 0,1 0,0 0,5 0,-9 0,14 0,-14 0,9 0,-5 0,0 0,-1 0,1 0,-5 0,3 0,-3 0,0 0,4 0,-9 0,8 0,-8 0,4 0,-5 0,0 0,-1 0,1 0,0 0,0 0,0 0,3 0,-2 0,2 0,-3 0,0 0,3 0,-2 0,2 0,-3 0,-5 0,8 0,-7 0,3 0,7 0,-13 0,12 0,-9 0,10 0,-9 0,9 0,-3 0,-2 0,7 0,-8 0,-1 0,1 0,0 0,3 0,-2 0,-2 0,0 0,0 0,-2 0,4 0,-3 0,-2 0,8 0,-7 0,1 0,4 0,-7 0,7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33.10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1,'68'0,"-9"0,-12 0,-1 0,2 0,7 0,-7 0,12 0,-16 0,15 0,-3 0,0 0,12 0,6 0,-8 0,31 0,-37 0,19 5,-24 1,-7 0,5-2,-12 1,6-4,-7 3,-5 1,4-4,-10 3,4-4,0 0,-3 0,-2 3,16-2,-16 3,17-4,-11 0,-5 4,10-3,-10 3,9-4,-8 0,3 0,0 0,-4 0,5 0,-7 0,1 0,5 0,-9 0,9 0,-11 0,1 0,4 0,-9 0,11 0,-10 0,5 0,-7 0,-4 0,10 0,-9 0,11 0,-8 0,-1 0,1 0,5 0,-4 0,4 0,-5 0,-1 0,1 0,0 0,0 0,0 0,-1 0,0 0,-1 0,3 0,-3 0,4 0,-3 0,1 0,0 0,-1 0,6 0,-4 0,4 0,-9 0,2 0,6 0,-3 0,7 0,-8 0,-1 0,6 0,-4 0,9 0,-5 0,6 0,-5 0,3 0,-3 0,5 0,5 0,-4 0,5 0,-1 0,2 0,5 0,0 0,-5 0,4 0,-5 0,7 0,-7 0,5 0,8 0,-9 0,25 0,-31 0,14 0,-18 0,5 0,-4 0,10 0,-10 0,10 0,-10 0,22 0,-13 0,9 0,-14 0,-10 0,4 0,-9 0,8 0,-8 0,8 0,-7 0,2 0,-4 0,0 0,3 0,-6 0,5 0,-3 0,-2 0,5 0,-7 0,4 0,2 0,-3 0,3 0,1 0,-3 0,5 0,-4 0,-5 0,12 0,-14 0,9 0,-4 0,-3 0,9 0,-6 0,0 0,3 0,-6 0,7 0,-4 0,4 0,-6 0,8 0,-9 0,7 0,-4 0,0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9T07:25:39.3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1,'59'0,"10"0,-31 0,44 0,-27 0,31 0,-34 0,-1 0,27 0,-23 0,0 0,17 0,-21 0,2 0,31 0,0 0,-33 0,-1 0,13 0,26 0,-4 0,6 0,-41 0,0 0,47 0,-26 0,-3 0,-4 0,6 0,-7 0,22 0,-18 0,20 0,-24 0,22 0,-25 0,25 0,-22 0,7 0,1 0,-8 0,-2 0,-6 0,-1 0,1 0,-1 0,1 0,-7 0,43 0,-40 0,41 4,-37 3,1 4,5 0,-6 0,-7-5,5 3,-11-3,22 9,-19-8,13 6,-18-12,1 8,-1-3,0-1,0 4,7-8,-5 4,4-5,-5 4,-1-3,0 4,0-5,1 0,-1 0,-5 0,4 0,-10 0,9 0,-8 0,8 0,-3 0,0 0,4 0,-5 0,13 0,-5 0,-1 0,-2 0,-5 0,1 0,4 0,-10 0,4 0,0 0,-3 0,15 0,-14-4,4-1,-8 0,-5-3,6 7,0-3,-1-1,1 4,-5-3,4 0,-5 3,6-3,0 4,12-4,-15 3,14-3,-21 4,9 0,-9 0,4 0,-6 0,14-5,-11 4,35-3,-31 4,23 0,-27 0,7 0,0 0,-3 0,1 0,-2 0,-4 0,4 0,-5 0,-1 0,1 0,0 0,0 0,5 0,-4 0,3 0,1 0,-4 0,8 0,-7 0,7 0,-3 0,0 0,3 0,-8 0,9 0,-9 0,8 0,-8 0,4 0,-5 0,0 0,-1 0,0 0,-1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5A10E-C24A-C442-9B8D-FF380098E0FA}" type="datetimeFigureOut">
              <a:rPr lang="en-US" smtClean="0"/>
              <a:t>9/11/20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FB4DA-BBA6-C745-8932-34CB503C6C01}" type="slidenum">
              <a:rPr lang="en-US" smtClean="0"/>
              <a:t>‹#›</a:t>
            </a:fld>
            <a:endParaRPr lang="en-US" dirty="0"/>
          </a:p>
        </p:txBody>
      </p:sp>
    </p:spTree>
    <p:extLst>
      <p:ext uri="{BB962C8B-B14F-4D97-AF65-F5344CB8AC3E}">
        <p14:creationId xmlns:p14="http://schemas.microsoft.com/office/powerpoint/2010/main" val="168493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slangdictionary.com/meaning-definition-of/chil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2</a:t>
            </a:fld>
            <a:endParaRPr lang="en-US" dirty="0"/>
          </a:p>
        </p:txBody>
      </p:sp>
    </p:spTree>
    <p:extLst>
      <p:ext uri="{BB962C8B-B14F-4D97-AF65-F5344CB8AC3E}">
        <p14:creationId xmlns:p14="http://schemas.microsoft.com/office/powerpoint/2010/main" val="2044000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langid.py</a:t>
            </a:r>
            <a:r>
              <a:rPr lang="en-US" dirty="0"/>
              <a:t> is trained over a naive Bayes classifier with a multinomial event model (McCallum and Nigam, 1998), over a mixture of byte n-grams (1≤n≤4). </a:t>
            </a:r>
            <a:endParaRPr lang="en-US" sz="1200" b="0" i="0" kern="1200" dirty="0">
              <a:solidFill>
                <a:schemeClr val="tx1"/>
              </a:solidFill>
              <a:effectLst/>
              <a:latin typeface="+mn-lt"/>
              <a:ea typeface="+mn-ea"/>
              <a:cs typeface="+mn-cs"/>
            </a:endParaRPr>
          </a:p>
          <a:p>
            <a:endParaRPr lang="en-US" dirty="0"/>
          </a:p>
          <a:p>
            <a:r>
              <a:rPr lang="en-US" dirty="0"/>
              <a:t>Swahili: I’m going to the market today</a:t>
            </a:r>
          </a:p>
        </p:txBody>
      </p:sp>
      <p:sp>
        <p:nvSpPr>
          <p:cNvPr id="4" name="Slide Number Placeholder 3"/>
          <p:cNvSpPr>
            <a:spLocks noGrp="1"/>
          </p:cNvSpPr>
          <p:nvPr>
            <p:ph type="sldNum" sz="quarter" idx="5"/>
          </p:nvPr>
        </p:nvSpPr>
        <p:spPr/>
        <p:txBody>
          <a:bodyPr/>
          <a:lstStyle/>
          <a:p>
            <a:fld id="{D10FB4DA-BBA6-C745-8932-34CB503C6C01}" type="slidenum">
              <a:rPr lang="en-US" smtClean="0"/>
              <a:t>12</a:t>
            </a:fld>
            <a:endParaRPr lang="en-US" dirty="0"/>
          </a:p>
        </p:txBody>
      </p:sp>
    </p:spTree>
    <p:extLst>
      <p:ext uri="{BB962C8B-B14F-4D97-AF65-F5344CB8AC3E}">
        <p14:creationId xmlns:p14="http://schemas.microsoft.com/office/powerpoint/2010/main" val="3760289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Naïve bayes classifier with character n-grams it.</a:t>
            </a:r>
          </a:p>
          <a:p>
            <a:endParaRPr lang="en-US" dirty="0"/>
          </a:p>
          <a:p>
            <a:r>
              <a:rPr lang="en-US" dirty="0"/>
              <a:t>Same example as before</a:t>
            </a:r>
          </a:p>
        </p:txBody>
      </p:sp>
      <p:sp>
        <p:nvSpPr>
          <p:cNvPr id="4" name="Slide Number Placeholder 3"/>
          <p:cNvSpPr>
            <a:spLocks noGrp="1"/>
          </p:cNvSpPr>
          <p:nvPr>
            <p:ph type="sldNum" sz="quarter" idx="5"/>
          </p:nvPr>
        </p:nvSpPr>
        <p:spPr/>
        <p:txBody>
          <a:bodyPr/>
          <a:lstStyle/>
          <a:p>
            <a:fld id="{D10FB4DA-BBA6-C745-8932-34CB503C6C01}" type="slidenum">
              <a:rPr lang="en-US" smtClean="0"/>
              <a:t>13</a:t>
            </a:fld>
            <a:endParaRPr lang="en-US" dirty="0"/>
          </a:p>
        </p:txBody>
      </p:sp>
    </p:spTree>
    <p:extLst>
      <p:ext uri="{BB962C8B-B14F-4D97-AF65-F5344CB8AC3E}">
        <p14:creationId xmlns:p14="http://schemas.microsoft.com/office/powerpoint/2010/main" val="2857266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certain shortcomings, how do we overcome them? We’ll go over two ways, one is a little ad-hoc, the other is through pre-trained multilingual models that are fresh in the market – BERT</a:t>
            </a:r>
          </a:p>
        </p:txBody>
      </p:sp>
      <p:sp>
        <p:nvSpPr>
          <p:cNvPr id="4" name="Slide Number Placeholder 3"/>
          <p:cNvSpPr>
            <a:spLocks noGrp="1"/>
          </p:cNvSpPr>
          <p:nvPr>
            <p:ph type="sldNum" sz="quarter" idx="5"/>
          </p:nvPr>
        </p:nvSpPr>
        <p:spPr/>
        <p:txBody>
          <a:bodyPr/>
          <a:lstStyle/>
          <a:p>
            <a:fld id="{D10FB4DA-BBA6-C745-8932-34CB503C6C01}" type="slidenum">
              <a:rPr lang="en-US" smtClean="0"/>
              <a:t>14</a:t>
            </a:fld>
            <a:endParaRPr lang="en-US" dirty="0"/>
          </a:p>
        </p:txBody>
      </p:sp>
    </p:spTree>
    <p:extLst>
      <p:ext uri="{BB962C8B-B14F-4D97-AF65-F5344CB8AC3E}">
        <p14:creationId xmlns:p14="http://schemas.microsoft.com/office/powerpoint/2010/main" val="310390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really task specific problems, or languages that have no representation in any pretrained models, this is an easy approach</a:t>
            </a:r>
          </a:p>
        </p:txBody>
      </p:sp>
      <p:sp>
        <p:nvSpPr>
          <p:cNvPr id="4" name="Slide Number Placeholder 3"/>
          <p:cNvSpPr>
            <a:spLocks noGrp="1"/>
          </p:cNvSpPr>
          <p:nvPr>
            <p:ph type="sldNum" sz="quarter" idx="5"/>
          </p:nvPr>
        </p:nvSpPr>
        <p:spPr/>
        <p:txBody>
          <a:bodyPr/>
          <a:lstStyle/>
          <a:p>
            <a:fld id="{D10FB4DA-BBA6-C745-8932-34CB503C6C01}" type="slidenum">
              <a:rPr lang="en-US" smtClean="0"/>
              <a:t>15</a:t>
            </a:fld>
            <a:endParaRPr lang="en-US" dirty="0"/>
          </a:p>
        </p:txBody>
      </p:sp>
    </p:spTree>
    <p:extLst>
      <p:ext uri="{BB962C8B-B14F-4D97-AF65-F5344CB8AC3E}">
        <p14:creationId xmlns:p14="http://schemas.microsoft.com/office/powerpoint/2010/main" val="12593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Transformer based model released in 2019, a</a:t>
            </a:r>
            <a:r>
              <a:rPr lang="en-US" sz="1200" b="0" i="0" kern="1200" dirty="0">
                <a:solidFill>
                  <a:schemeClr val="tx1"/>
                </a:solidFill>
                <a:effectLst/>
                <a:latin typeface="+mn-lt"/>
                <a:ea typeface="+mn-ea"/>
                <a:cs typeface="+mn-cs"/>
              </a:rPr>
              <a:t> new language representation model</a:t>
            </a:r>
            <a:endParaRPr lang="en-US" dirty="0"/>
          </a:p>
          <a:p>
            <a:r>
              <a:rPr lang="en-US" dirty="0"/>
              <a:t>More relevant search results on top by using </a:t>
            </a:r>
            <a:r>
              <a:rPr lang="en-US" dirty="0" err="1"/>
              <a:t>bert</a:t>
            </a:r>
            <a:r>
              <a:rPr lang="en-US" dirty="0"/>
              <a:t> embedding vectors, semantic search , which words more important, which words to pay attention to?</a:t>
            </a:r>
          </a:p>
          <a:p>
            <a:endParaRPr lang="en-US" dirty="0"/>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16</a:t>
            </a:fld>
            <a:endParaRPr lang="en-US" dirty="0"/>
          </a:p>
        </p:txBody>
      </p:sp>
    </p:spTree>
    <p:extLst>
      <p:ext uri="{BB962C8B-B14F-4D97-AF65-F5344CB8AC3E}">
        <p14:creationId xmlns:p14="http://schemas.microsoft.com/office/powerpoint/2010/main" val="173037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that the probability of a language is </a:t>
            </a:r>
            <a:r>
              <a:rPr lang="en-US" sz="1200" b="0" i="1" kern="1200" dirty="0">
                <a:solidFill>
                  <a:schemeClr val="tx1"/>
                </a:solidFill>
                <a:effectLst/>
                <a:latin typeface="+mn-lt"/>
                <a:ea typeface="+mn-ea"/>
                <a:cs typeface="+mn-cs"/>
              </a:rPr>
              <a:t>P(L)</a:t>
            </a:r>
            <a:r>
              <a:rPr lang="en-US" sz="1200" b="0" i="0" kern="1200" dirty="0">
                <a:solidFill>
                  <a:schemeClr val="tx1"/>
                </a:solidFill>
                <a:effectLst/>
                <a:latin typeface="+mn-lt"/>
                <a:ea typeface="+mn-ea"/>
                <a:cs typeface="+mn-cs"/>
              </a:rPr>
              <a:t>, e.g., </a:t>
            </a:r>
            <a:r>
              <a:rPr lang="en-US" sz="1200" b="0" i="1" kern="1200" dirty="0">
                <a:solidFill>
                  <a:schemeClr val="tx1"/>
                </a:solidFill>
                <a:effectLst/>
                <a:latin typeface="+mn-lt"/>
                <a:ea typeface="+mn-ea"/>
                <a:cs typeface="+mn-cs"/>
              </a:rPr>
              <a:t>P(English) = 0.21</a:t>
            </a:r>
            <a:r>
              <a:rPr lang="en-US" sz="1200" b="0" i="0" kern="1200" dirty="0">
                <a:solidFill>
                  <a:schemeClr val="tx1"/>
                </a:solidFill>
                <a:effectLst/>
                <a:latin typeface="+mn-lt"/>
                <a:ea typeface="+mn-ea"/>
                <a:cs typeface="+mn-cs"/>
              </a:rPr>
              <a:t> means that after concatenating all of the </a:t>
            </a:r>
            <a:r>
              <a:rPr lang="en-US" sz="1200" b="0" i="0" kern="1200" dirty="0" err="1">
                <a:solidFill>
                  <a:schemeClr val="tx1"/>
                </a:solidFill>
                <a:effectLst/>
                <a:latin typeface="+mn-lt"/>
                <a:ea typeface="+mn-ea"/>
                <a:cs typeface="+mn-cs"/>
              </a:rPr>
              <a:t>Wikipedias</a:t>
            </a:r>
            <a:r>
              <a:rPr lang="en-US" sz="1200" b="0" i="0" kern="1200" dirty="0">
                <a:solidFill>
                  <a:schemeClr val="tx1"/>
                </a:solidFill>
                <a:effectLst/>
                <a:latin typeface="+mn-lt"/>
                <a:ea typeface="+mn-ea"/>
                <a:cs typeface="+mn-cs"/>
              </a:rPr>
              <a:t> together, 21% of our data is English. We exponentiate each probability by some factor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then re-normalize, and sample from that distribution. </a:t>
            </a:r>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17</a:t>
            </a:fld>
            <a:endParaRPr lang="en-US" dirty="0"/>
          </a:p>
        </p:txBody>
      </p:sp>
    </p:spTree>
    <p:extLst>
      <p:ext uri="{BB962C8B-B14F-4D97-AF65-F5344CB8AC3E}">
        <p14:creationId xmlns:p14="http://schemas.microsoft.com/office/powerpoint/2010/main" val="446683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try to make it as knowledgeable as possible</a:t>
            </a:r>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18</a:t>
            </a:fld>
            <a:endParaRPr lang="en-US" dirty="0"/>
          </a:p>
        </p:txBody>
      </p:sp>
    </p:spTree>
    <p:extLst>
      <p:ext uri="{BB962C8B-B14F-4D97-AF65-F5344CB8AC3E}">
        <p14:creationId xmlns:p14="http://schemas.microsoft.com/office/powerpoint/2010/main" val="187143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language model is a probability distribution over sentences. perplexity is a measurement of </a:t>
            </a:r>
            <a:r>
              <a:rPr lang="en-US" sz="1200" b="1" i="0" kern="1200" dirty="0">
                <a:solidFill>
                  <a:schemeClr val="tx1"/>
                </a:solidFill>
                <a:effectLst/>
                <a:latin typeface="+mn-lt"/>
                <a:ea typeface="+mn-ea"/>
                <a:cs typeface="+mn-cs"/>
              </a:rPr>
              <a:t>how well a probability model predicts a sample</a:t>
            </a:r>
            <a:r>
              <a:rPr lang="en-US" sz="1200" b="0" i="0" kern="1200" dirty="0">
                <a:solidFill>
                  <a:schemeClr val="tx1"/>
                </a:solidFill>
                <a:effectLst/>
                <a:latin typeface="+mn-lt"/>
                <a:ea typeface="+mn-ea"/>
                <a:cs typeface="+mn-cs"/>
              </a:rPr>
              <a:t>. – for any piece of multilingual text, it’s good to evaluate the language model on this metric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Bilingual Evaluation - from any underrepresented language, any code switched data as well, approach counting matching n-grams in the candidate translation to n-grams in the reference text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Pos tagging for various purposes, confusion matrix, and one thing to note about pos tagging that the paper authors did is that not every word as such is classified, only the first sub-token is. For classification metrics, we can look at confusion matrix, metrics like per class recall/F1 score etc., precision</a:t>
            </a:r>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22</a:t>
            </a:fld>
            <a:endParaRPr lang="en-US" dirty="0"/>
          </a:p>
        </p:txBody>
      </p:sp>
    </p:spTree>
    <p:extLst>
      <p:ext uri="{BB962C8B-B14F-4D97-AF65-F5344CB8AC3E}">
        <p14:creationId xmlns:p14="http://schemas.microsoft.com/office/powerpoint/2010/main" val="148643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multilingual embedding model is a powerful tool that encodes text from different languages into a shared embedding space, from here we could potentially do text classification anything, these include multilingual Universal sentence encoder and  FB’s Laser, potentially these can lead to a better language understanding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Cross lingual language models are very interesting – this was again introduced by FB after BERT’s success in intensive pre-training, they show that </a:t>
            </a:r>
            <a:r>
              <a:rPr lang="en-US" dirty="0"/>
              <a:t>cross-lingual language models can provide significant improvements on the perplexity of low-resource languages. The TLM objective extends MLM to pairs of parallel sentences. To predict a masked English word, the model can attend to both the English sentence and its French translation, and is encouraged to align English and French representations</a:t>
            </a:r>
          </a:p>
        </p:txBody>
      </p:sp>
      <p:sp>
        <p:nvSpPr>
          <p:cNvPr id="4" name="Slide Number Placeholder 3"/>
          <p:cNvSpPr>
            <a:spLocks noGrp="1"/>
          </p:cNvSpPr>
          <p:nvPr>
            <p:ph type="sldNum" sz="quarter" idx="5"/>
          </p:nvPr>
        </p:nvSpPr>
        <p:spPr/>
        <p:txBody>
          <a:bodyPr/>
          <a:lstStyle/>
          <a:p>
            <a:fld id="{D10FB4DA-BBA6-C745-8932-34CB503C6C01}" type="slidenum">
              <a:rPr lang="en-US" smtClean="0"/>
              <a:t>23</a:t>
            </a:fld>
            <a:endParaRPr lang="en-US" dirty="0"/>
          </a:p>
        </p:txBody>
      </p:sp>
    </p:spTree>
    <p:extLst>
      <p:ext uri="{BB962C8B-B14F-4D97-AF65-F5344CB8AC3E}">
        <p14:creationId xmlns:p14="http://schemas.microsoft.com/office/powerpoint/2010/main" val="342066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 an idea about what was, what is, and what's coming up in this multilingual space, </a:t>
            </a:r>
          </a:p>
        </p:txBody>
      </p:sp>
      <p:sp>
        <p:nvSpPr>
          <p:cNvPr id="4" name="Slide Number Placeholder 3"/>
          <p:cNvSpPr>
            <a:spLocks noGrp="1"/>
          </p:cNvSpPr>
          <p:nvPr>
            <p:ph type="sldNum" sz="quarter" idx="5"/>
          </p:nvPr>
        </p:nvSpPr>
        <p:spPr/>
        <p:txBody>
          <a:bodyPr/>
          <a:lstStyle/>
          <a:p>
            <a:fld id="{D10FB4DA-BBA6-C745-8932-34CB503C6C01}" type="slidenum">
              <a:rPr lang="en-US" smtClean="0"/>
              <a:t>24</a:t>
            </a:fld>
            <a:endParaRPr lang="en-US"/>
          </a:p>
        </p:txBody>
      </p:sp>
    </p:spTree>
    <p:extLst>
      <p:ext uri="{BB962C8B-B14F-4D97-AF65-F5344CB8AC3E}">
        <p14:creationId xmlns:p14="http://schemas.microsoft.com/office/powerpoint/2010/main" val="359488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divide the presentation into three parts, </a:t>
            </a:r>
          </a:p>
        </p:txBody>
      </p:sp>
      <p:sp>
        <p:nvSpPr>
          <p:cNvPr id="4" name="Slide Number Placeholder 3"/>
          <p:cNvSpPr>
            <a:spLocks noGrp="1"/>
          </p:cNvSpPr>
          <p:nvPr>
            <p:ph type="sldNum" sz="quarter" idx="5"/>
          </p:nvPr>
        </p:nvSpPr>
        <p:spPr/>
        <p:txBody>
          <a:bodyPr/>
          <a:lstStyle/>
          <a:p>
            <a:fld id="{D10FB4DA-BBA6-C745-8932-34CB503C6C01}" type="slidenum">
              <a:rPr lang="en-US" smtClean="0"/>
              <a:t>4</a:t>
            </a:fld>
            <a:endParaRPr lang="en-US" dirty="0"/>
          </a:p>
        </p:txBody>
      </p:sp>
    </p:spTree>
    <p:extLst>
      <p:ext uri="{BB962C8B-B14F-4D97-AF65-F5344CB8AC3E}">
        <p14:creationId xmlns:p14="http://schemas.microsoft.com/office/powerpoint/2010/main" val="402412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 billion people, 6800 languages in this world, 193 countries. 1.6B people speak Mandarin, 500M people speak Hindi, 560M people speak English, 490M people speak Spanish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of Jan 2020, while majority users do speak or understand English at some level, 20% of the internet users speak Chinese, 8% speak Spanish, 5% speak Arabic,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reason I brought on the slew of  random numbers at you, is to show that despite a large population speaking other languages, using them in their daily conversations, messages, chats, it is only recently that we’ve begun to explore how we can make sure the models we’re using are not only biased but can also be used by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5</a:t>
            </a:fld>
            <a:endParaRPr lang="en-US" dirty="0"/>
          </a:p>
        </p:txBody>
      </p:sp>
    </p:spTree>
    <p:extLst>
      <p:ext uri="{BB962C8B-B14F-4D97-AF65-F5344CB8AC3E}">
        <p14:creationId xmlns:p14="http://schemas.microsoft.com/office/powerpoint/2010/main" val="35087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Word embeddings give us a way to use an efficient, dense representation in which similar words have a similar encoding. It’s the first piece we usually start with when building NLP models</a:t>
            </a:r>
            <a:endParaRPr lang="en-US" dirty="0"/>
          </a:p>
          <a:p>
            <a:r>
              <a:rPr lang="en-US" dirty="0"/>
              <a:t>The pre-trained embeddings we have available are usually in English, because they’re made of huge </a:t>
            </a:r>
            <a:r>
              <a:rPr lang="en-US" dirty="0" err="1"/>
              <a:t>corpii</a:t>
            </a:r>
            <a:r>
              <a:rPr lang="en-US" dirty="0"/>
              <a:t> like Google News for word2vec and Wikipedia, common crawl </a:t>
            </a:r>
          </a:p>
          <a:p>
            <a:r>
              <a:rPr lang="en-US" dirty="0"/>
              <a:t>Glove is with 1B+ tokens</a:t>
            </a:r>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6</a:t>
            </a:fld>
            <a:endParaRPr lang="en-US" dirty="0"/>
          </a:p>
        </p:txBody>
      </p:sp>
    </p:spTree>
    <p:extLst>
      <p:ext uri="{BB962C8B-B14F-4D97-AF65-F5344CB8AC3E}">
        <p14:creationId xmlns:p14="http://schemas.microsoft.com/office/powerpoint/2010/main" val="177247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Advertisements</a:t>
            </a:r>
          </a:p>
          <a:p>
            <a:pPr marL="171450" indent="-171450">
              <a:buFontTx/>
              <a:buChar char="-"/>
            </a:pPr>
            <a:r>
              <a:rPr lang="en-US" dirty="0"/>
              <a:t>Tweets, </a:t>
            </a:r>
            <a:r>
              <a:rPr lang="en-US" dirty="0" err="1"/>
              <a:t>facebook</a:t>
            </a:r>
            <a:r>
              <a:rPr lang="en-US" dirty="0"/>
              <a:t> posts, memes</a:t>
            </a:r>
          </a:p>
          <a:p>
            <a:pPr marL="171450" indent="-171450">
              <a:buFontTx/>
              <a:buChar char="-"/>
            </a:pPr>
            <a:r>
              <a:rPr lang="en-US" dirty="0"/>
              <a:t>Dialogues, movies , lyrics, they all make a huge part of the internet</a:t>
            </a:r>
          </a:p>
          <a:p>
            <a:pPr marL="171450" indent="-171450">
              <a:buFontTx/>
              <a:buChar char="-"/>
            </a:pPr>
            <a:r>
              <a:rPr lang="en-US" dirty="0"/>
              <a:t>Daily conversations</a:t>
            </a:r>
          </a:p>
          <a:p>
            <a:pPr marL="171450" indent="-171450">
              <a:buFontTx/>
              <a:buChar char="-"/>
            </a:pPr>
            <a:r>
              <a:rPr lang="en-US" dirty="0"/>
              <a:t>Explain color scheme of highlighted parts</a:t>
            </a:r>
          </a:p>
        </p:txBody>
      </p:sp>
      <p:sp>
        <p:nvSpPr>
          <p:cNvPr id="4" name="Slide Number Placeholder 3"/>
          <p:cNvSpPr>
            <a:spLocks noGrp="1"/>
          </p:cNvSpPr>
          <p:nvPr>
            <p:ph type="sldNum" sz="quarter" idx="5"/>
          </p:nvPr>
        </p:nvSpPr>
        <p:spPr/>
        <p:txBody>
          <a:bodyPr/>
          <a:lstStyle/>
          <a:p>
            <a:fld id="{D10FB4DA-BBA6-C745-8932-34CB503C6C01}" type="slidenum">
              <a:rPr lang="en-US" smtClean="0"/>
              <a:t>7</a:t>
            </a:fld>
            <a:endParaRPr lang="en-US" dirty="0"/>
          </a:p>
        </p:txBody>
      </p:sp>
    </p:spTree>
    <p:extLst>
      <p:ext uri="{BB962C8B-B14F-4D97-AF65-F5344CB8AC3E}">
        <p14:creationId xmlns:p14="http://schemas.microsoft.com/office/powerpoint/2010/main" val="294772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8</a:t>
            </a:fld>
            <a:endParaRPr lang="en-US" dirty="0"/>
          </a:p>
        </p:txBody>
      </p:sp>
    </p:spTree>
    <p:extLst>
      <p:ext uri="{BB962C8B-B14F-4D97-AF65-F5344CB8AC3E}">
        <p14:creationId xmlns:p14="http://schemas.microsoft.com/office/powerpoint/2010/main" val="399501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this kind of data, even if we gather it, collect it the first step is to detect which languages it’s from and because as we saw, there are phrases of small length of different languages, so it’s even more difficult, as we’ll see in the coming examples</a:t>
            </a:r>
          </a:p>
          <a:p>
            <a:endParaRPr lang="en-US" dirty="0"/>
          </a:p>
          <a:p>
            <a:r>
              <a:rPr lang="en-US" dirty="0"/>
              <a:t>We’ll talk about the challenges we face by using some of the frameworks available open source</a:t>
            </a:r>
          </a:p>
        </p:txBody>
      </p:sp>
      <p:sp>
        <p:nvSpPr>
          <p:cNvPr id="4" name="Slide Number Placeholder 3"/>
          <p:cNvSpPr>
            <a:spLocks noGrp="1"/>
          </p:cNvSpPr>
          <p:nvPr>
            <p:ph type="sldNum" sz="quarter" idx="5"/>
          </p:nvPr>
        </p:nvSpPr>
        <p:spPr/>
        <p:txBody>
          <a:bodyPr/>
          <a:lstStyle/>
          <a:p>
            <a:fld id="{D10FB4DA-BBA6-C745-8932-34CB503C6C01}" type="slidenum">
              <a:rPr lang="en-US" smtClean="0"/>
              <a:t>9</a:t>
            </a:fld>
            <a:endParaRPr lang="en-US" dirty="0"/>
          </a:p>
        </p:txBody>
      </p:sp>
    </p:spTree>
    <p:extLst>
      <p:ext uri="{BB962C8B-B14F-4D97-AF65-F5344CB8AC3E}">
        <p14:creationId xmlns:p14="http://schemas.microsoft.com/office/powerpoint/2010/main" val="105555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Cld3 algorithm works on the chrome browser to detect language of the content and it’s based on a very shallow neural network and uses the frequency of </a:t>
            </a:r>
            <a:r>
              <a:rPr lang="en-US" dirty="0" err="1"/>
              <a:t>ngrams</a:t>
            </a:r>
            <a:r>
              <a:rPr lang="en-US" dirty="0"/>
              <a:t> at the char level appearing in the input text</a:t>
            </a:r>
          </a:p>
          <a:p>
            <a:r>
              <a:rPr lang="en-US" dirty="0"/>
              <a:t>Encircled ones are languages that are transliterated – they include Chinese, Russian, Japanese, Hindi and Bulgarian</a:t>
            </a:r>
          </a:p>
          <a:p>
            <a:endParaRPr lang="en-US" dirty="0"/>
          </a:p>
          <a:p>
            <a:r>
              <a:rPr lang="en-US" dirty="0"/>
              <a:t>All of the frameworks are in Python and can be looked up from the notebook in the link provided, </a:t>
            </a:r>
          </a:p>
          <a:p>
            <a:r>
              <a:rPr lang="en-US" dirty="0"/>
              <a:t>Has a function called get frequent languages, in which we can specify number of top-k languages we want to see and this obviously based on probability, also gives the proportion of the text that is of that language</a:t>
            </a:r>
          </a:p>
          <a:p>
            <a:endParaRPr lang="en-US" dirty="0"/>
          </a:p>
          <a:p>
            <a:r>
              <a:rPr lang="en-US" dirty="0"/>
              <a:t>Transliterated -&gt; hello what is your names?</a:t>
            </a:r>
          </a:p>
          <a:p>
            <a:r>
              <a:rPr lang="en-US" dirty="0"/>
              <a:t>Russian native: I'm going to the market today</a:t>
            </a:r>
          </a:p>
          <a:p>
            <a:endParaRPr lang="en-US" dirty="0"/>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10</a:t>
            </a:fld>
            <a:endParaRPr lang="en-US" dirty="0"/>
          </a:p>
        </p:txBody>
      </p:sp>
    </p:spTree>
    <p:extLst>
      <p:ext uri="{BB962C8B-B14F-4D97-AF65-F5344CB8AC3E}">
        <p14:creationId xmlns:p14="http://schemas.microsoft.com/office/powerpoint/2010/main" val="101392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Pero=just, only in Spanish</a:t>
            </a: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hlinkClick r:id="rId3"/>
              </a:rPr>
              <a:t>Chill</a:t>
            </a:r>
            <a:r>
              <a:rPr lang="en-US" sz="1200" b="0" i="0" kern="1200" dirty="0">
                <a:solidFill>
                  <a:schemeClr val="tx1"/>
                </a:solidFill>
                <a:effectLst/>
                <a:latin typeface="+mn-lt"/>
                <a:ea typeface="+mn-ea"/>
                <a:cs typeface="+mn-cs"/>
              </a:rPr>
              <a:t>, don't worry about it = </a:t>
            </a:r>
            <a:r>
              <a:rPr lang="en-US" sz="1200" b="0" i="0" kern="1200" dirty="0" err="1">
                <a:solidFill>
                  <a:schemeClr val="tx1"/>
                </a:solidFill>
                <a:effectLst/>
                <a:latin typeface="+mn-lt"/>
                <a:ea typeface="+mn-ea"/>
                <a:cs typeface="+mn-cs"/>
              </a:rPr>
              <a:t>cojelo</a:t>
            </a:r>
            <a:r>
              <a:rPr lang="en-US" sz="1200" b="0" i="0" kern="1200" dirty="0">
                <a:solidFill>
                  <a:schemeClr val="tx1"/>
                </a:solidFill>
                <a:effectLst/>
                <a:latin typeface="+mn-lt"/>
                <a:ea typeface="+mn-ea"/>
                <a:cs typeface="+mn-cs"/>
              </a:rPr>
              <a:t> con take it easy</a:t>
            </a:r>
          </a:p>
          <a:p>
            <a:endParaRPr lang="en-US" dirty="0"/>
          </a:p>
        </p:txBody>
      </p:sp>
      <p:sp>
        <p:nvSpPr>
          <p:cNvPr id="4" name="Slide Number Placeholder 3"/>
          <p:cNvSpPr>
            <a:spLocks noGrp="1"/>
          </p:cNvSpPr>
          <p:nvPr>
            <p:ph type="sldNum" sz="quarter" idx="5"/>
          </p:nvPr>
        </p:nvSpPr>
        <p:spPr/>
        <p:txBody>
          <a:bodyPr/>
          <a:lstStyle/>
          <a:p>
            <a:fld id="{D10FB4DA-BBA6-C745-8932-34CB503C6C01}" type="slidenum">
              <a:rPr lang="en-US" smtClean="0"/>
              <a:t>11</a:t>
            </a:fld>
            <a:endParaRPr lang="en-US" dirty="0"/>
          </a:p>
        </p:txBody>
      </p:sp>
    </p:spTree>
    <p:extLst>
      <p:ext uri="{BB962C8B-B14F-4D97-AF65-F5344CB8AC3E}">
        <p14:creationId xmlns:p14="http://schemas.microsoft.com/office/powerpoint/2010/main" val="3844379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heme Slide">
    <p:bg>
      <p:bgPr>
        <a:solidFill>
          <a:srgbClr val="E7EDFD"/>
        </a:solidFill>
        <a:effectLst/>
      </p:bgPr>
    </p:bg>
    <p:spTree>
      <p:nvGrpSpPr>
        <p:cNvPr id="1" name=""/>
        <p:cNvGrpSpPr/>
        <p:nvPr/>
      </p:nvGrpSpPr>
      <p:grpSpPr>
        <a:xfrm>
          <a:off x="0" y="0"/>
          <a:ext cx="0" cy="0"/>
          <a:chOff x="0" y="0"/>
          <a:chExt cx="0" cy="0"/>
        </a:xfrm>
      </p:grpSpPr>
      <p:pic>
        <p:nvPicPr>
          <p:cNvPr id="2" name="Picture 1" descr="A picture containing text, person&#10;&#10;Description automatically generated">
            <a:extLst>
              <a:ext uri="{FF2B5EF4-FFF2-40B4-BE49-F238E27FC236}">
                <a16:creationId xmlns:a16="http://schemas.microsoft.com/office/drawing/2014/main" id="{1FF7D38B-8337-CC4F-A2DB-98EC6B41736D}"/>
              </a:ext>
            </a:extLst>
          </p:cNvPr>
          <p:cNvPicPr>
            <a:picLocks noChangeAspect="1"/>
          </p:cNvPicPr>
          <p:nvPr/>
        </p:nvPicPr>
        <p:blipFill rotWithShape="1">
          <a:blip r:embed="rId2">
            <a:extLst>
              <a:ext uri="{28A0092B-C50C-407E-A947-70E740481C1C}">
                <a14:useLocalDpi xmlns:a14="http://schemas.microsoft.com/office/drawing/2010/main" val="0"/>
              </a:ext>
            </a:extLst>
          </a:blip>
          <a:srcRect l="917" t="-1" r="1072" b="-1"/>
          <a:stretch/>
        </p:blipFill>
        <p:spPr>
          <a:xfrm>
            <a:off x="-113448" y="-150068"/>
            <a:ext cx="12305448" cy="7084267"/>
          </a:xfrm>
          <a:prstGeom prst="rect">
            <a:avLst/>
          </a:prstGeom>
        </p:spPr>
      </p:pic>
      <p:pic>
        <p:nvPicPr>
          <p:cNvPr id="3" name="Picture 2" descr="A picture containing text, person&#10;&#10;Description automatically generated">
            <a:extLst>
              <a:ext uri="{FF2B5EF4-FFF2-40B4-BE49-F238E27FC236}">
                <a16:creationId xmlns:a16="http://schemas.microsoft.com/office/drawing/2014/main" id="{C8CED54E-7D77-9C43-A78D-6C9A00CC94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7" t="-1" r="1072" b="-1"/>
          <a:stretch/>
        </p:blipFill>
        <p:spPr>
          <a:xfrm>
            <a:off x="-113448" y="-150068"/>
            <a:ext cx="12305448" cy="7084267"/>
          </a:xfrm>
          <a:prstGeom prst="rect">
            <a:avLst/>
          </a:prstGeom>
        </p:spPr>
      </p:pic>
    </p:spTree>
    <p:extLst>
      <p:ext uri="{BB962C8B-B14F-4D97-AF65-F5344CB8AC3E}">
        <p14:creationId xmlns:p14="http://schemas.microsoft.com/office/powerpoint/2010/main" val="3444362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with Subheads">
    <p:bg>
      <p:bgPr>
        <a:solidFill>
          <a:srgbClr val="E7EDF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A96AC-ADEC-A244-8F2B-10F26209F39E}"/>
              </a:ext>
            </a:extLst>
          </p:cNvPr>
          <p:cNvSpPr>
            <a:spLocks noGrp="1"/>
          </p:cNvSpPr>
          <p:nvPr>
            <p:ph type="body" idx="1"/>
          </p:nvPr>
        </p:nvSpPr>
        <p:spPr>
          <a:xfrm>
            <a:off x="647700" y="1981199"/>
            <a:ext cx="5354590" cy="523875"/>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51B890A-FC7E-6346-B555-7A9E7F94E9D1}"/>
              </a:ext>
            </a:extLst>
          </p:cNvPr>
          <p:cNvSpPr>
            <a:spLocks noGrp="1"/>
          </p:cNvSpPr>
          <p:nvPr>
            <p:ph sz="half" idx="2"/>
          </p:nvPr>
        </p:nvSpPr>
        <p:spPr>
          <a:xfrm>
            <a:off x="647700" y="2505074"/>
            <a:ext cx="5354590" cy="3438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0F7AB21-A15B-554C-99E0-FF78C832E981}"/>
              </a:ext>
            </a:extLst>
          </p:cNvPr>
          <p:cNvSpPr>
            <a:spLocks noGrp="1"/>
          </p:cNvSpPr>
          <p:nvPr>
            <p:ph type="body" sz="quarter" idx="3"/>
          </p:nvPr>
        </p:nvSpPr>
        <p:spPr>
          <a:xfrm>
            <a:off x="6189708" y="1981199"/>
            <a:ext cx="5354589" cy="523876"/>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DAFA12-5B7B-3C42-958D-05AA358D05F3}"/>
              </a:ext>
            </a:extLst>
          </p:cNvPr>
          <p:cNvSpPr>
            <a:spLocks noGrp="1"/>
          </p:cNvSpPr>
          <p:nvPr>
            <p:ph sz="quarter" idx="4"/>
          </p:nvPr>
        </p:nvSpPr>
        <p:spPr>
          <a:xfrm>
            <a:off x="6189708" y="2505075"/>
            <a:ext cx="5354590" cy="34385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5">
            <a:extLst>
              <a:ext uri="{FF2B5EF4-FFF2-40B4-BE49-F238E27FC236}">
                <a16:creationId xmlns:a16="http://schemas.microsoft.com/office/drawing/2014/main" id="{331EA905-D95A-5D47-9D75-B03ED9E9316A}"/>
              </a:ext>
            </a:extLst>
          </p:cNvPr>
          <p:cNvSpPr>
            <a:spLocks noGrp="1"/>
          </p:cNvSpPr>
          <p:nvPr>
            <p:ph type="title"/>
          </p:nvPr>
        </p:nvSpPr>
        <p:spPr>
          <a:xfrm>
            <a:off x="647700" y="647700"/>
            <a:ext cx="10896600" cy="1333500"/>
          </a:xfrm>
          <a:prstGeom prst="rect">
            <a:avLst/>
          </a:prstGeom>
        </p:spPr>
        <p:txBody>
          <a:bodyPr vert="horz" lIns="0" tIns="0" rIns="0" bIns="0" rtlCol="0" anchor="t">
            <a:normAutofit/>
          </a:bodyPr>
          <a:lstStyle/>
          <a:p>
            <a:r>
              <a:rPr lang="en-US" dirty="0"/>
              <a:t>Click to edit Master title style</a:t>
            </a:r>
          </a:p>
        </p:txBody>
      </p:sp>
    </p:spTree>
    <p:extLst>
      <p:ext uri="{BB962C8B-B14F-4D97-AF65-F5344CB8AC3E}">
        <p14:creationId xmlns:p14="http://schemas.microsoft.com/office/powerpoint/2010/main" val="292686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with Subheads">
    <p:bg>
      <p:bgPr>
        <a:solidFill>
          <a:srgbClr val="E7EDF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A96AC-ADEC-A244-8F2B-10F26209F39E}"/>
              </a:ext>
            </a:extLst>
          </p:cNvPr>
          <p:cNvSpPr>
            <a:spLocks noGrp="1"/>
          </p:cNvSpPr>
          <p:nvPr>
            <p:ph type="body" idx="1"/>
          </p:nvPr>
        </p:nvSpPr>
        <p:spPr>
          <a:xfrm>
            <a:off x="647700" y="1981199"/>
            <a:ext cx="3432076" cy="523875"/>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51B890A-FC7E-6346-B555-7A9E7F94E9D1}"/>
              </a:ext>
            </a:extLst>
          </p:cNvPr>
          <p:cNvSpPr>
            <a:spLocks noGrp="1"/>
          </p:cNvSpPr>
          <p:nvPr>
            <p:ph sz="half" idx="2"/>
          </p:nvPr>
        </p:nvSpPr>
        <p:spPr>
          <a:xfrm>
            <a:off x="647700" y="2866864"/>
            <a:ext cx="3432076" cy="30767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5">
            <a:extLst>
              <a:ext uri="{FF2B5EF4-FFF2-40B4-BE49-F238E27FC236}">
                <a16:creationId xmlns:a16="http://schemas.microsoft.com/office/drawing/2014/main" id="{331EA905-D95A-5D47-9D75-B03ED9E9316A}"/>
              </a:ext>
            </a:extLst>
          </p:cNvPr>
          <p:cNvSpPr>
            <a:spLocks noGrp="1"/>
          </p:cNvSpPr>
          <p:nvPr>
            <p:ph type="title"/>
          </p:nvPr>
        </p:nvSpPr>
        <p:spPr>
          <a:xfrm>
            <a:off x="647700" y="647700"/>
            <a:ext cx="10896600" cy="1333500"/>
          </a:xfrm>
          <a:prstGeom prst="rect">
            <a:avLst/>
          </a:prstGeom>
        </p:spPr>
        <p:txBody>
          <a:bodyPr vert="horz" lIns="0" tIns="0" rIns="0" bIns="0" rtlCol="0" anchor="t">
            <a:normAutofit/>
          </a:bodyPr>
          <a:lstStyle/>
          <a:p>
            <a:r>
              <a:rPr lang="en-US" dirty="0"/>
              <a:t>Click to edit Master title style</a:t>
            </a:r>
          </a:p>
        </p:txBody>
      </p:sp>
      <p:sp>
        <p:nvSpPr>
          <p:cNvPr id="7" name="Text Placeholder 2">
            <a:extLst>
              <a:ext uri="{FF2B5EF4-FFF2-40B4-BE49-F238E27FC236}">
                <a16:creationId xmlns:a16="http://schemas.microsoft.com/office/drawing/2014/main" id="{4D11690C-39E8-9F4F-8EF0-331E13142B1F}"/>
              </a:ext>
            </a:extLst>
          </p:cNvPr>
          <p:cNvSpPr>
            <a:spLocks noGrp="1"/>
          </p:cNvSpPr>
          <p:nvPr>
            <p:ph type="body" idx="10"/>
          </p:nvPr>
        </p:nvSpPr>
        <p:spPr>
          <a:xfrm>
            <a:off x="4267200" y="1974573"/>
            <a:ext cx="3432076" cy="523875"/>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3">
            <a:extLst>
              <a:ext uri="{FF2B5EF4-FFF2-40B4-BE49-F238E27FC236}">
                <a16:creationId xmlns:a16="http://schemas.microsoft.com/office/drawing/2014/main" id="{153CEE4A-1F85-8643-AB65-8362C8EDF979}"/>
              </a:ext>
            </a:extLst>
          </p:cNvPr>
          <p:cNvSpPr>
            <a:spLocks noGrp="1"/>
          </p:cNvSpPr>
          <p:nvPr>
            <p:ph sz="half" idx="11"/>
          </p:nvPr>
        </p:nvSpPr>
        <p:spPr>
          <a:xfrm>
            <a:off x="4267200" y="2852936"/>
            <a:ext cx="3432076" cy="30767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E1F8CA6C-4FF6-9E49-9F7E-9A0475934C2F}"/>
              </a:ext>
            </a:extLst>
          </p:cNvPr>
          <p:cNvSpPr>
            <a:spLocks noGrp="1"/>
          </p:cNvSpPr>
          <p:nvPr>
            <p:ph type="body" idx="12"/>
          </p:nvPr>
        </p:nvSpPr>
        <p:spPr>
          <a:xfrm>
            <a:off x="7890352" y="1974573"/>
            <a:ext cx="3432076" cy="523875"/>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3">
            <a:extLst>
              <a:ext uri="{FF2B5EF4-FFF2-40B4-BE49-F238E27FC236}">
                <a16:creationId xmlns:a16="http://schemas.microsoft.com/office/drawing/2014/main" id="{6BCEE026-12A0-2443-A464-64C7CDDB5E76}"/>
              </a:ext>
            </a:extLst>
          </p:cNvPr>
          <p:cNvSpPr>
            <a:spLocks noGrp="1"/>
          </p:cNvSpPr>
          <p:nvPr>
            <p:ph sz="half" idx="13"/>
          </p:nvPr>
        </p:nvSpPr>
        <p:spPr>
          <a:xfrm>
            <a:off x="7890352" y="2866865"/>
            <a:ext cx="3432076" cy="30767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8559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hart- Right">
    <p:bg>
      <p:bgPr>
        <a:solidFill>
          <a:srgbClr val="E7ED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755E-0816-2744-8C80-C3248B33E459}"/>
              </a:ext>
            </a:extLst>
          </p:cNvPr>
          <p:cNvSpPr>
            <a:spLocks noGrp="1"/>
          </p:cNvSpPr>
          <p:nvPr>
            <p:ph type="title"/>
          </p:nvPr>
        </p:nvSpPr>
        <p:spPr>
          <a:xfrm>
            <a:off x="647700" y="647700"/>
            <a:ext cx="4533900" cy="1333500"/>
          </a:xfrm>
          <a:prstGeom prst="rect">
            <a:avLst/>
          </a:prstGeo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28E5D5-5032-5E47-9D9A-C85A4B637143}"/>
              </a:ext>
            </a:extLst>
          </p:cNvPr>
          <p:cNvSpPr>
            <a:spLocks noGrp="1"/>
          </p:cNvSpPr>
          <p:nvPr>
            <p:ph idx="1"/>
          </p:nvPr>
        </p:nvSpPr>
        <p:spPr>
          <a:xfrm>
            <a:off x="5600700" y="647700"/>
            <a:ext cx="5943598" cy="52958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B76982-4F29-D445-BB7F-408AF22805A8}"/>
              </a:ext>
            </a:extLst>
          </p:cNvPr>
          <p:cNvSpPr>
            <a:spLocks noGrp="1"/>
          </p:cNvSpPr>
          <p:nvPr>
            <p:ph type="body" sz="half" idx="2"/>
          </p:nvPr>
        </p:nvSpPr>
        <p:spPr>
          <a:xfrm>
            <a:off x="647701" y="2114550"/>
            <a:ext cx="4533899" cy="3829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426524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hart- Left">
    <p:bg>
      <p:bgPr>
        <a:solidFill>
          <a:srgbClr val="E7ED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755E-0816-2744-8C80-C3248B33E459}"/>
              </a:ext>
            </a:extLst>
          </p:cNvPr>
          <p:cNvSpPr>
            <a:spLocks noGrp="1"/>
          </p:cNvSpPr>
          <p:nvPr>
            <p:ph type="title"/>
          </p:nvPr>
        </p:nvSpPr>
        <p:spPr>
          <a:xfrm>
            <a:off x="7010400" y="647700"/>
            <a:ext cx="4533900" cy="1333500"/>
          </a:xfrm>
          <a:prstGeom prst="rect">
            <a:avLst/>
          </a:prstGeo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28E5D5-5032-5E47-9D9A-C85A4B637143}"/>
              </a:ext>
            </a:extLst>
          </p:cNvPr>
          <p:cNvSpPr>
            <a:spLocks noGrp="1"/>
          </p:cNvSpPr>
          <p:nvPr>
            <p:ph idx="1"/>
          </p:nvPr>
        </p:nvSpPr>
        <p:spPr>
          <a:xfrm>
            <a:off x="647700" y="647700"/>
            <a:ext cx="5943598" cy="52958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B76982-4F29-D445-BB7F-408AF22805A8}"/>
              </a:ext>
            </a:extLst>
          </p:cNvPr>
          <p:cNvSpPr>
            <a:spLocks noGrp="1"/>
          </p:cNvSpPr>
          <p:nvPr>
            <p:ph type="body" sz="half" idx="2"/>
          </p:nvPr>
        </p:nvSpPr>
        <p:spPr>
          <a:xfrm>
            <a:off x="7010401" y="2114550"/>
            <a:ext cx="4533899" cy="3829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772345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 Right">
    <p:bg>
      <p:bgPr>
        <a:solidFill>
          <a:srgbClr val="E7EDF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CF627F7-1DF9-C44C-B4BB-62E9CD596E6E}"/>
              </a:ext>
            </a:extLst>
          </p:cNvPr>
          <p:cNvSpPr>
            <a:spLocks noGrp="1"/>
          </p:cNvSpPr>
          <p:nvPr>
            <p:ph type="pic" idx="1"/>
          </p:nvPr>
        </p:nvSpPr>
        <p:spPr>
          <a:xfrm>
            <a:off x="5600700" y="647700"/>
            <a:ext cx="5943599" cy="5295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Title 1">
            <a:extLst>
              <a:ext uri="{FF2B5EF4-FFF2-40B4-BE49-F238E27FC236}">
                <a16:creationId xmlns:a16="http://schemas.microsoft.com/office/drawing/2014/main" id="{CFC2EDBF-5CB9-3A4F-ABB9-781F2D1E56EE}"/>
              </a:ext>
            </a:extLst>
          </p:cNvPr>
          <p:cNvSpPr>
            <a:spLocks noGrp="1"/>
          </p:cNvSpPr>
          <p:nvPr>
            <p:ph type="title"/>
          </p:nvPr>
        </p:nvSpPr>
        <p:spPr>
          <a:xfrm>
            <a:off x="647701" y="647700"/>
            <a:ext cx="4533899" cy="1333500"/>
          </a:xfrm>
          <a:prstGeom prst="rect">
            <a:avLst/>
          </a:prstGeom>
        </p:spPr>
        <p:txBody>
          <a:bodyPr anchor="t"/>
          <a:lstStyle>
            <a:lvl1pPr>
              <a:defRPr sz="3200"/>
            </a:lvl1pPr>
          </a:lstStyle>
          <a:p>
            <a:r>
              <a:rPr lang="en-US" dirty="0"/>
              <a:t>Click to edit Master title style</a:t>
            </a:r>
          </a:p>
        </p:txBody>
      </p:sp>
      <p:sp>
        <p:nvSpPr>
          <p:cNvPr id="13" name="Text Placeholder 3">
            <a:extLst>
              <a:ext uri="{FF2B5EF4-FFF2-40B4-BE49-F238E27FC236}">
                <a16:creationId xmlns:a16="http://schemas.microsoft.com/office/drawing/2014/main" id="{1035552E-2564-A44D-9C38-C2798F0D139A}"/>
              </a:ext>
            </a:extLst>
          </p:cNvPr>
          <p:cNvSpPr>
            <a:spLocks noGrp="1"/>
          </p:cNvSpPr>
          <p:nvPr>
            <p:ph type="body" sz="half" idx="2"/>
          </p:nvPr>
        </p:nvSpPr>
        <p:spPr>
          <a:xfrm>
            <a:off x="647701" y="2114550"/>
            <a:ext cx="4533899" cy="3829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935784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s + Captions">
    <p:bg>
      <p:bgPr>
        <a:solidFill>
          <a:srgbClr val="E7EDFD"/>
        </a:solidFill>
        <a:effectLst/>
      </p:bgPr>
    </p:bg>
    <p:spTree>
      <p:nvGrpSpPr>
        <p:cNvPr id="1" name=""/>
        <p:cNvGrpSpPr/>
        <p:nvPr/>
      </p:nvGrpSpPr>
      <p:grpSpPr>
        <a:xfrm>
          <a:off x="0" y="0"/>
          <a:ext cx="0" cy="0"/>
          <a:chOff x="0" y="0"/>
          <a:chExt cx="0" cy="0"/>
        </a:xfrm>
      </p:grpSpPr>
      <p:sp>
        <p:nvSpPr>
          <p:cNvPr id="14" name="Рисунок 2"/>
          <p:cNvSpPr>
            <a:spLocks noGrp="1"/>
          </p:cNvSpPr>
          <p:nvPr>
            <p:ph type="pic" sz="quarter" idx="15"/>
          </p:nvPr>
        </p:nvSpPr>
        <p:spPr>
          <a:xfrm>
            <a:off x="657741" y="647700"/>
            <a:ext cx="2605582" cy="3429000"/>
          </a:xfrm>
        </p:spPr>
        <p:txBody>
          <a:bodyPr/>
          <a:lstStyle>
            <a:lvl1pPr marL="0" indent="0" algn="ctr">
              <a:buNone/>
              <a:defRPr/>
            </a:lvl1pPr>
          </a:lstStyle>
          <a:p>
            <a:r>
              <a:rPr lang="en-US" noProof="0" dirty="0"/>
              <a:t>Click icon to add picture</a:t>
            </a:r>
          </a:p>
        </p:txBody>
      </p:sp>
      <p:sp>
        <p:nvSpPr>
          <p:cNvPr id="3" name="Text Placeholder 2">
            <a:extLst>
              <a:ext uri="{FF2B5EF4-FFF2-40B4-BE49-F238E27FC236}">
                <a16:creationId xmlns:a16="http://schemas.microsoft.com/office/drawing/2014/main" id="{FEDBD865-4444-724D-8E24-7753E6467C64}"/>
              </a:ext>
            </a:extLst>
          </p:cNvPr>
          <p:cNvSpPr>
            <a:spLocks noGrp="1"/>
          </p:cNvSpPr>
          <p:nvPr>
            <p:ph type="body" sz="quarter" idx="16"/>
          </p:nvPr>
        </p:nvSpPr>
        <p:spPr>
          <a:xfrm>
            <a:off x="647701" y="4214812"/>
            <a:ext cx="2615622" cy="1721147"/>
          </a:xfrm>
        </p:spPr>
        <p:txBody>
          <a:bodyPr>
            <a:noAutofit/>
          </a:bodyPr>
          <a:lstStyle>
            <a:lvl1pPr marL="0" indent="0" algn="ctr">
              <a:buNone/>
              <a:defRPr sz="1400" i="1"/>
            </a:lvl1pPr>
            <a:lvl2pPr marL="457200" indent="0" algn="l">
              <a:buNone/>
              <a:defRPr sz="1400"/>
            </a:lvl2pPr>
            <a:lvl3pPr marL="914400" indent="0" algn="l">
              <a:buNone/>
              <a:defRPr sz="1400"/>
            </a:lvl3pPr>
            <a:lvl4pPr marL="1371600" indent="0" algn="l">
              <a:buNone/>
              <a:defRPr sz="1400"/>
            </a:lvl4pPr>
            <a:lvl5pPr marL="1828800" indent="0" algn="l">
              <a:buNone/>
              <a:defRPr sz="1400"/>
            </a:lvl5pPr>
          </a:lstStyle>
          <a:p>
            <a:pPr lvl="0"/>
            <a:r>
              <a:rPr lang="en-US" dirty="0"/>
              <a:t>Click to edit Master text styles</a:t>
            </a:r>
          </a:p>
        </p:txBody>
      </p:sp>
      <p:sp>
        <p:nvSpPr>
          <p:cNvPr id="22" name="Рисунок 2">
            <a:extLst>
              <a:ext uri="{FF2B5EF4-FFF2-40B4-BE49-F238E27FC236}">
                <a16:creationId xmlns:a16="http://schemas.microsoft.com/office/drawing/2014/main" id="{5C619CB8-EFF0-9D4B-B35B-6CA7270706A7}"/>
              </a:ext>
            </a:extLst>
          </p:cNvPr>
          <p:cNvSpPr>
            <a:spLocks noGrp="1"/>
          </p:cNvSpPr>
          <p:nvPr>
            <p:ph type="pic" sz="quarter" idx="24"/>
          </p:nvPr>
        </p:nvSpPr>
        <p:spPr>
          <a:xfrm>
            <a:off x="8938718" y="647700"/>
            <a:ext cx="2605582" cy="3429000"/>
          </a:xfrm>
        </p:spPr>
        <p:txBody>
          <a:bodyPr/>
          <a:lstStyle>
            <a:lvl1pPr marL="0" indent="0" algn="ctr">
              <a:buNone/>
              <a:defRPr/>
            </a:lvl1pPr>
          </a:lstStyle>
          <a:p>
            <a:r>
              <a:rPr lang="en-US" noProof="0" dirty="0"/>
              <a:t>Click icon to add picture</a:t>
            </a:r>
          </a:p>
        </p:txBody>
      </p:sp>
      <p:sp>
        <p:nvSpPr>
          <p:cNvPr id="23" name="Рисунок 2">
            <a:extLst>
              <a:ext uri="{FF2B5EF4-FFF2-40B4-BE49-F238E27FC236}">
                <a16:creationId xmlns:a16="http://schemas.microsoft.com/office/drawing/2014/main" id="{4E91ECCC-F39D-B64B-A36A-1173A3961011}"/>
              </a:ext>
            </a:extLst>
          </p:cNvPr>
          <p:cNvSpPr>
            <a:spLocks noGrp="1"/>
          </p:cNvSpPr>
          <p:nvPr>
            <p:ph type="pic" sz="quarter" idx="25"/>
          </p:nvPr>
        </p:nvSpPr>
        <p:spPr>
          <a:xfrm>
            <a:off x="6178393" y="647700"/>
            <a:ext cx="2605582" cy="3429000"/>
          </a:xfrm>
        </p:spPr>
        <p:txBody>
          <a:bodyPr/>
          <a:lstStyle>
            <a:lvl1pPr marL="0" indent="0" algn="ctr">
              <a:buNone/>
              <a:defRPr/>
            </a:lvl1pPr>
          </a:lstStyle>
          <a:p>
            <a:r>
              <a:rPr lang="en-US" noProof="0" dirty="0"/>
              <a:t>Click icon to add picture</a:t>
            </a:r>
          </a:p>
        </p:txBody>
      </p:sp>
      <p:sp>
        <p:nvSpPr>
          <p:cNvPr id="24" name="Рисунок 2">
            <a:extLst>
              <a:ext uri="{FF2B5EF4-FFF2-40B4-BE49-F238E27FC236}">
                <a16:creationId xmlns:a16="http://schemas.microsoft.com/office/drawing/2014/main" id="{A68E021F-B79A-E14A-AE38-EF5336B3F80D}"/>
              </a:ext>
            </a:extLst>
          </p:cNvPr>
          <p:cNvSpPr>
            <a:spLocks noGrp="1"/>
          </p:cNvSpPr>
          <p:nvPr>
            <p:ph type="pic" sz="quarter" idx="26"/>
          </p:nvPr>
        </p:nvSpPr>
        <p:spPr>
          <a:xfrm>
            <a:off x="3418067" y="647700"/>
            <a:ext cx="2605582" cy="3429000"/>
          </a:xfrm>
        </p:spPr>
        <p:txBody>
          <a:bodyPr/>
          <a:lstStyle>
            <a:lvl1pPr marL="0" indent="0" algn="ctr">
              <a:buNone/>
              <a:defRPr/>
            </a:lvl1pPr>
          </a:lstStyle>
          <a:p>
            <a:r>
              <a:rPr lang="en-US" noProof="0" dirty="0"/>
              <a:t>Click icon to add picture</a:t>
            </a:r>
          </a:p>
        </p:txBody>
      </p:sp>
      <p:sp>
        <p:nvSpPr>
          <p:cNvPr id="26" name="Text Placeholder 2">
            <a:extLst>
              <a:ext uri="{FF2B5EF4-FFF2-40B4-BE49-F238E27FC236}">
                <a16:creationId xmlns:a16="http://schemas.microsoft.com/office/drawing/2014/main" id="{9A62E1A3-0184-C74A-808F-EBBC61826B6D}"/>
              </a:ext>
            </a:extLst>
          </p:cNvPr>
          <p:cNvSpPr>
            <a:spLocks noGrp="1"/>
          </p:cNvSpPr>
          <p:nvPr>
            <p:ph type="body" sz="quarter" idx="27"/>
          </p:nvPr>
        </p:nvSpPr>
        <p:spPr>
          <a:xfrm>
            <a:off x="3418067" y="4222453"/>
            <a:ext cx="2605581" cy="1721147"/>
          </a:xfrm>
        </p:spPr>
        <p:txBody>
          <a:bodyPr>
            <a:noAutofit/>
          </a:bodyPr>
          <a:lstStyle>
            <a:lvl1pPr marL="0" indent="0" algn="ctr">
              <a:buNone/>
              <a:defRPr sz="1400" i="1"/>
            </a:lvl1pPr>
            <a:lvl2pPr marL="457200" indent="0" algn="l">
              <a:buNone/>
              <a:defRPr sz="1400"/>
            </a:lvl2pPr>
            <a:lvl3pPr marL="914400" indent="0" algn="l">
              <a:buNone/>
              <a:defRPr sz="1400"/>
            </a:lvl3pPr>
            <a:lvl4pPr marL="1371600" indent="0" algn="l">
              <a:buNone/>
              <a:defRPr sz="1400"/>
            </a:lvl4pPr>
            <a:lvl5pPr marL="1828800" indent="0" algn="l">
              <a:buNone/>
              <a:defRPr sz="1400"/>
            </a:lvl5pPr>
          </a:lstStyle>
          <a:p>
            <a:pPr lvl="0"/>
            <a:r>
              <a:rPr lang="en-US" dirty="0"/>
              <a:t>Click to edit Master text styles</a:t>
            </a:r>
          </a:p>
        </p:txBody>
      </p:sp>
      <p:sp>
        <p:nvSpPr>
          <p:cNvPr id="27" name="Text Placeholder 2">
            <a:extLst>
              <a:ext uri="{FF2B5EF4-FFF2-40B4-BE49-F238E27FC236}">
                <a16:creationId xmlns:a16="http://schemas.microsoft.com/office/drawing/2014/main" id="{DE160846-6C1E-C94F-BAFA-BDCB27286F0B}"/>
              </a:ext>
            </a:extLst>
          </p:cNvPr>
          <p:cNvSpPr>
            <a:spLocks noGrp="1"/>
          </p:cNvSpPr>
          <p:nvPr>
            <p:ph type="body" sz="quarter" idx="28"/>
          </p:nvPr>
        </p:nvSpPr>
        <p:spPr>
          <a:xfrm>
            <a:off x="6178392" y="4222453"/>
            <a:ext cx="2605580" cy="1721147"/>
          </a:xfrm>
        </p:spPr>
        <p:txBody>
          <a:bodyPr>
            <a:noAutofit/>
          </a:bodyPr>
          <a:lstStyle>
            <a:lvl1pPr marL="0" indent="0" algn="ctr">
              <a:buNone/>
              <a:defRPr sz="1400" i="1"/>
            </a:lvl1pPr>
            <a:lvl2pPr marL="457200" indent="0" algn="l">
              <a:buNone/>
              <a:defRPr sz="1400"/>
            </a:lvl2pPr>
            <a:lvl3pPr marL="914400" indent="0" algn="l">
              <a:buNone/>
              <a:defRPr sz="1400"/>
            </a:lvl3pPr>
            <a:lvl4pPr marL="1371600" indent="0" algn="l">
              <a:buNone/>
              <a:defRPr sz="1400"/>
            </a:lvl4pPr>
            <a:lvl5pPr marL="1828800" indent="0" algn="l">
              <a:buNone/>
              <a:defRPr sz="1400"/>
            </a:lvl5pPr>
          </a:lstStyle>
          <a:p>
            <a:pPr lvl="0"/>
            <a:r>
              <a:rPr lang="en-US" dirty="0"/>
              <a:t>Click to edit Master text styles</a:t>
            </a:r>
          </a:p>
        </p:txBody>
      </p:sp>
      <p:sp>
        <p:nvSpPr>
          <p:cNvPr id="28" name="Text Placeholder 2">
            <a:extLst>
              <a:ext uri="{FF2B5EF4-FFF2-40B4-BE49-F238E27FC236}">
                <a16:creationId xmlns:a16="http://schemas.microsoft.com/office/drawing/2014/main" id="{ACB8C458-D0E2-7440-B3FA-42D844D77518}"/>
              </a:ext>
            </a:extLst>
          </p:cNvPr>
          <p:cNvSpPr>
            <a:spLocks noGrp="1"/>
          </p:cNvSpPr>
          <p:nvPr>
            <p:ph type="body" sz="quarter" idx="29"/>
          </p:nvPr>
        </p:nvSpPr>
        <p:spPr>
          <a:xfrm>
            <a:off x="8938716" y="4222453"/>
            <a:ext cx="2605584" cy="1721147"/>
          </a:xfrm>
        </p:spPr>
        <p:txBody>
          <a:bodyPr>
            <a:noAutofit/>
          </a:bodyPr>
          <a:lstStyle>
            <a:lvl1pPr marL="0" indent="0" algn="ctr">
              <a:buNone/>
              <a:defRPr sz="1400" i="1"/>
            </a:lvl1pPr>
            <a:lvl2pPr marL="457200" indent="0" algn="l">
              <a:buNone/>
              <a:defRPr sz="1400"/>
            </a:lvl2pPr>
            <a:lvl3pPr marL="914400" indent="0" algn="l">
              <a:buNone/>
              <a:defRPr sz="1400"/>
            </a:lvl3pPr>
            <a:lvl4pPr marL="1371600" indent="0" algn="l">
              <a:buNone/>
              <a:defRPr sz="1400"/>
            </a:lvl4pPr>
            <a:lvl5pPr marL="1828800" indent="0" algn="l">
              <a:buNone/>
              <a:defRPr sz="1400"/>
            </a:lvl5pPr>
          </a:lstStyle>
          <a:p>
            <a:pPr lvl="0"/>
            <a:r>
              <a:rPr lang="en-US" dirty="0"/>
              <a:t>Click to edit Master text styles</a:t>
            </a:r>
          </a:p>
        </p:txBody>
      </p:sp>
    </p:spTree>
    <p:extLst>
      <p:ext uri="{BB962C8B-B14F-4D97-AF65-F5344CB8AC3E}">
        <p14:creationId xmlns:p14="http://schemas.microsoft.com/office/powerpoint/2010/main" val="49585609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allery">
    <p:bg>
      <p:bgPr>
        <a:solidFill>
          <a:srgbClr val="E7EDFD"/>
        </a:solidFill>
        <a:effectLst/>
      </p:bgPr>
    </p:bg>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54416EA4-D24C-3746-A352-6AF4B4D0EA82}"/>
              </a:ext>
            </a:extLst>
          </p:cNvPr>
          <p:cNvSpPr/>
          <p:nvPr userDrawn="1"/>
        </p:nvSpPr>
        <p:spPr>
          <a:xfrm rot="16200000" flipH="1">
            <a:off x="9144806" y="-1384827"/>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Рисунок 3"/>
          <p:cNvSpPr>
            <a:spLocks noGrp="1"/>
          </p:cNvSpPr>
          <p:nvPr>
            <p:ph type="pic" sz="quarter" idx="14"/>
          </p:nvPr>
        </p:nvSpPr>
        <p:spPr>
          <a:xfrm>
            <a:off x="647700" y="647700"/>
            <a:ext cx="2172511" cy="3144837"/>
          </a:xfrm>
        </p:spPr>
        <p:txBody>
          <a:bodyPr/>
          <a:lstStyle/>
          <a:p>
            <a:r>
              <a:rPr lang="en-US" noProof="0" dirty="0"/>
              <a:t>Click icon to add picture</a:t>
            </a:r>
          </a:p>
        </p:txBody>
      </p:sp>
      <p:sp>
        <p:nvSpPr>
          <p:cNvPr id="6" name="Рисунок 3"/>
          <p:cNvSpPr>
            <a:spLocks noGrp="1"/>
          </p:cNvSpPr>
          <p:nvPr>
            <p:ph type="pic" sz="quarter" idx="15"/>
          </p:nvPr>
        </p:nvSpPr>
        <p:spPr>
          <a:xfrm>
            <a:off x="647700" y="3941031"/>
            <a:ext cx="2172511" cy="2002569"/>
          </a:xfrm>
        </p:spPr>
        <p:txBody>
          <a:bodyPr/>
          <a:lstStyle/>
          <a:p>
            <a:r>
              <a:rPr lang="en-US" noProof="0" dirty="0"/>
              <a:t>Click icon to add picture</a:t>
            </a:r>
          </a:p>
        </p:txBody>
      </p:sp>
      <p:sp>
        <p:nvSpPr>
          <p:cNvPr id="7" name="Рисунок 3"/>
          <p:cNvSpPr>
            <a:spLocks noGrp="1"/>
          </p:cNvSpPr>
          <p:nvPr>
            <p:ph type="pic" sz="quarter" idx="16"/>
          </p:nvPr>
        </p:nvSpPr>
        <p:spPr>
          <a:xfrm>
            <a:off x="5019485" y="652273"/>
            <a:ext cx="1979318" cy="3161634"/>
          </a:xfrm>
        </p:spPr>
        <p:txBody>
          <a:bodyPr/>
          <a:lstStyle/>
          <a:p>
            <a:r>
              <a:rPr lang="en-US" noProof="0" dirty="0"/>
              <a:t>Click icon to add picture</a:t>
            </a:r>
          </a:p>
        </p:txBody>
      </p:sp>
      <p:sp>
        <p:nvSpPr>
          <p:cNvPr id="10" name="Рисунок 9"/>
          <p:cNvSpPr>
            <a:spLocks noGrp="1"/>
          </p:cNvSpPr>
          <p:nvPr>
            <p:ph type="pic" sz="quarter" idx="19"/>
          </p:nvPr>
        </p:nvSpPr>
        <p:spPr>
          <a:xfrm>
            <a:off x="2983327" y="3962401"/>
            <a:ext cx="4015476" cy="1981199"/>
          </a:xfrm>
        </p:spPr>
        <p:txBody>
          <a:bodyPr/>
          <a:lstStyle/>
          <a:p>
            <a:r>
              <a:rPr lang="en-US" noProof="0"/>
              <a:t>Click icon to add picture</a:t>
            </a:r>
            <a:endParaRPr lang="en-US" noProof="0" dirty="0"/>
          </a:p>
        </p:txBody>
      </p:sp>
      <p:sp>
        <p:nvSpPr>
          <p:cNvPr id="14" name="Рисунок 9"/>
          <p:cNvSpPr>
            <a:spLocks noGrp="1"/>
          </p:cNvSpPr>
          <p:nvPr>
            <p:ph type="pic" sz="quarter" idx="22"/>
          </p:nvPr>
        </p:nvSpPr>
        <p:spPr>
          <a:xfrm>
            <a:off x="7175516" y="648317"/>
            <a:ext cx="4368783" cy="2077348"/>
          </a:xfrm>
        </p:spPr>
        <p:txBody>
          <a:bodyPr/>
          <a:lstStyle/>
          <a:p>
            <a:r>
              <a:rPr lang="en-US" noProof="0" dirty="0"/>
              <a:t>Click icon to add picture</a:t>
            </a:r>
          </a:p>
        </p:txBody>
      </p:sp>
      <p:sp>
        <p:nvSpPr>
          <p:cNvPr id="15" name="Рисунок 3"/>
          <p:cNvSpPr>
            <a:spLocks noGrp="1"/>
          </p:cNvSpPr>
          <p:nvPr>
            <p:ph type="pic" sz="quarter" idx="23"/>
          </p:nvPr>
        </p:nvSpPr>
        <p:spPr>
          <a:xfrm>
            <a:off x="9715500" y="2869235"/>
            <a:ext cx="1828800" cy="3074365"/>
          </a:xfrm>
        </p:spPr>
        <p:txBody>
          <a:bodyPr/>
          <a:lstStyle/>
          <a:p>
            <a:r>
              <a:rPr lang="en-US" noProof="0" dirty="0"/>
              <a:t>Click icon to add picture</a:t>
            </a:r>
          </a:p>
        </p:txBody>
      </p:sp>
      <p:sp>
        <p:nvSpPr>
          <p:cNvPr id="11" name="Рисунок 3"/>
          <p:cNvSpPr>
            <a:spLocks noGrp="1"/>
          </p:cNvSpPr>
          <p:nvPr>
            <p:ph type="pic" sz="quarter" idx="24"/>
          </p:nvPr>
        </p:nvSpPr>
        <p:spPr>
          <a:xfrm>
            <a:off x="7175516" y="2869235"/>
            <a:ext cx="2376868" cy="3074365"/>
          </a:xfrm>
        </p:spPr>
        <p:txBody>
          <a:bodyPr/>
          <a:lstStyle/>
          <a:p>
            <a:r>
              <a:rPr lang="en-US" noProof="0" dirty="0"/>
              <a:t>Click icon to add picture</a:t>
            </a:r>
          </a:p>
        </p:txBody>
      </p:sp>
      <p:sp>
        <p:nvSpPr>
          <p:cNvPr id="13" name="Рисунок 3"/>
          <p:cNvSpPr>
            <a:spLocks noGrp="1"/>
          </p:cNvSpPr>
          <p:nvPr>
            <p:ph type="pic" sz="quarter" idx="25"/>
          </p:nvPr>
        </p:nvSpPr>
        <p:spPr>
          <a:xfrm>
            <a:off x="2983327" y="652275"/>
            <a:ext cx="1873042" cy="1480581"/>
          </a:xfrm>
        </p:spPr>
        <p:txBody>
          <a:bodyPr/>
          <a:lstStyle/>
          <a:p>
            <a:r>
              <a:rPr lang="en-US" noProof="0" dirty="0"/>
              <a:t>Click icon to add picture</a:t>
            </a:r>
          </a:p>
        </p:txBody>
      </p:sp>
      <p:sp>
        <p:nvSpPr>
          <p:cNvPr id="16" name="Рисунок 3">
            <a:extLst>
              <a:ext uri="{FF2B5EF4-FFF2-40B4-BE49-F238E27FC236}">
                <a16:creationId xmlns:a16="http://schemas.microsoft.com/office/drawing/2014/main" id="{499DA7B0-ECE9-F444-9BE8-8D86ACD92E2F}"/>
              </a:ext>
            </a:extLst>
          </p:cNvPr>
          <p:cNvSpPr>
            <a:spLocks noGrp="1"/>
          </p:cNvSpPr>
          <p:nvPr>
            <p:ph type="pic" sz="quarter" idx="26"/>
          </p:nvPr>
        </p:nvSpPr>
        <p:spPr>
          <a:xfrm>
            <a:off x="2983327" y="2281350"/>
            <a:ext cx="1873042" cy="1532557"/>
          </a:xfrm>
        </p:spPr>
        <p:txBody>
          <a:bodyPr/>
          <a:lstStyle/>
          <a:p>
            <a:r>
              <a:rPr lang="en-US" noProof="0" dirty="0"/>
              <a:t>Click icon to add picture</a:t>
            </a:r>
          </a:p>
        </p:txBody>
      </p:sp>
    </p:spTree>
    <p:extLst>
      <p:ext uri="{BB962C8B-B14F-4D97-AF65-F5344CB8AC3E}">
        <p14:creationId xmlns:p14="http://schemas.microsoft.com/office/powerpoint/2010/main" val="2890304569"/>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ank You ">
    <p:bg>
      <p:bgPr>
        <a:solidFill>
          <a:srgbClr val="E7EDF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A8EACC-7DD4-1145-9EE1-6B0EAB122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155" y="3702463"/>
            <a:ext cx="728887" cy="728887"/>
          </a:xfrm>
          <a:prstGeom prst="rect">
            <a:avLst/>
          </a:prstGeom>
        </p:spPr>
      </p:pic>
      <p:pic>
        <p:nvPicPr>
          <p:cNvPr id="9" name="Picture 8">
            <a:extLst>
              <a:ext uri="{FF2B5EF4-FFF2-40B4-BE49-F238E27FC236}">
                <a16:creationId xmlns:a16="http://schemas.microsoft.com/office/drawing/2014/main" id="{F247AC99-1B52-064F-B1D2-07E8FFF11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386" y="1629510"/>
            <a:ext cx="544956" cy="544956"/>
          </a:xfrm>
          <a:prstGeom prst="rect">
            <a:avLst/>
          </a:prstGeom>
        </p:spPr>
      </p:pic>
      <p:pic>
        <p:nvPicPr>
          <p:cNvPr id="10" name="Picture 9">
            <a:extLst>
              <a:ext uri="{FF2B5EF4-FFF2-40B4-BE49-F238E27FC236}">
                <a16:creationId xmlns:a16="http://schemas.microsoft.com/office/drawing/2014/main" id="{32D61816-4808-8D43-A236-2B1DD7FA4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386" y="2686620"/>
            <a:ext cx="596772" cy="596362"/>
          </a:xfrm>
          <a:prstGeom prst="rect">
            <a:avLst/>
          </a:prstGeom>
        </p:spPr>
      </p:pic>
      <p:pic>
        <p:nvPicPr>
          <p:cNvPr id="11" name="Picture 10">
            <a:extLst>
              <a:ext uri="{FF2B5EF4-FFF2-40B4-BE49-F238E27FC236}">
                <a16:creationId xmlns:a16="http://schemas.microsoft.com/office/drawing/2014/main" id="{992534F1-E451-BE45-8556-F0D497B4A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386" y="4786857"/>
            <a:ext cx="596772" cy="596772"/>
          </a:xfrm>
          <a:prstGeom prst="rect">
            <a:avLst/>
          </a:prstGeom>
        </p:spPr>
      </p:pic>
      <p:cxnSp>
        <p:nvCxnSpPr>
          <p:cNvPr id="12" name="Straight Connector 11">
            <a:extLst>
              <a:ext uri="{FF2B5EF4-FFF2-40B4-BE49-F238E27FC236}">
                <a16:creationId xmlns:a16="http://schemas.microsoft.com/office/drawing/2014/main" id="{4108C554-71FB-3349-B8BD-06150733E3F4}"/>
              </a:ext>
            </a:extLst>
          </p:cNvPr>
          <p:cNvCxnSpPr/>
          <p:nvPr/>
        </p:nvCxnSpPr>
        <p:spPr>
          <a:xfrm>
            <a:off x="6096000" y="1629510"/>
            <a:ext cx="0" cy="3754119"/>
          </a:xfrm>
          <a:prstGeom prst="line">
            <a:avLst/>
          </a:prstGeom>
          <a:ln w="38100">
            <a:solidFill>
              <a:srgbClr val="F4D300"/>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AB5B361A-26D6-C147-927A-04158B74DCBA}"/>
              </a:ext>
            </a:extLst>
          </p:cNvPr>
          <p:cNvSpPr>
            <a:spLocks noGrp="1"/>
          </p:cNvSpPr>
          <p:nvPr>
            <p:ph type="body" sz="quarter" idx="10"/>
          </p:nvPr>
        </p:nvSpPr>
        <p:spPr>
          <a:xfrm>
            <a:off x="7429499" y="1697716"/>
            <a:ext cx="4114799" cy="414111"/>
          </a:xfrm>
        </p:spPr>
        <p:txBody>
          <a:bodyPr anchor="ctr">
            <a:no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4" name="Text Placeholder 12">
            <a:extLst>
              <a:ext uri="{FF2B5EF4-FFF2-40B4-BE49-F238E27FC236}">
                <a16:creationId xmlns:a16="http://schemas.microsoft.com/office/drawing/2014/main" id="{1DAD8A3B-5510-3D42-97A5-1BDBCAEAA90D}"/>
              </a:ext>
            </a:extLst>
          </p:cNvPr>
          <p:cNvSpPr>
            <a:spLocks noGrp="1"/>
          </p:cNvSpPr>
          <p:nvPr>
            <p:ph type="body" sz="quarter" idx="11"/>
          </p:nvPr>
        </p:nvSpPr>
        <p:spPr>
          <a:xfrm>
            <a:off x="7429499" y="2771773"/>
            <a:ext cx="4114799" cy="414111"/>
          </a:xfrm>
        </p:spPr>
        <p:txBody>
          <a:bodyPr anchor="ctr">
            <a:no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Text Placeholder 12">
            <a:extLst>
              <a:ext uri="{FF2B5EF4-FFF2-40B4-BE49-F238E27FC236}">
                <a16:creationId xmlns:a16="http://schemas.microsoft.com/office/drawing/2014/main" id="{E50D22D2-1E58-914E-A2BE-5C9F86729373}"/>
              </a:ext>
            </a:extLst>
          </p:cNvPr>
          <p:cNvSpPr>
            <a:spLocks noGrp="1"/>
          </p:cNvSpPr>
          <p:nvPr>
            <p:ph type="body" sz="quarter" idx="12"/>
          </p:nvPr>
        </p:nvSpPr>
        <p:spPr>
          <a:xfrm>
            <a:off x="7429499" y="3845830"/>
            <a:ext cx="4114799" cy="414111"/>
          </a:xfrm>
        </p:spPr>
        <p:txBody>
          <a:bodyPr anchor="ctr">
            <a:no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12">
            <a:extLst>
              <a:ext uri="{FF2B5EF4-FFF2-40B4-BE49-F238E27FC236}">
                <a16:creationId xmlns:a16="http://schemas.microsoft.com/office/drawing/2014/main" id="{5C6FFC4A-0054-C046-B32B-2BE4B4506BD5}"/>
              </a:ext>
            </a:extLst>
          </p:cNvPr>
          <p:cNvSpPr>
            <a:spLocks noGrp="1"/>
          </p:cNvSpPr>
          <p:nvPr>
            <p:ph type="body" sz="quarter" idx="13"/>
          </p:nvPr>
        </p:nvSpPr>
        <p:spPr>
          <a:xfrm>
            <a:off x="7429499" y="4919888"/>
            <a:ext cx="4114799" cy="414111"/>
          </a:xfrm>
        </p:spPr>
        <p:txBody>
          <a:bodyPr anchor="ctr">
            <a:no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22" name="Straight Connector 21">
            <a:extLst>
              <a:ext uri="{FF2B5EF4-FFF2-40B4-BE49-F238E27FC236}">
                <a16:creationId xmlns:a16="http://schemas.microsoft.com/office/drawing/2014/main" id="{99D639BD-A096-E74F-9A87-9197C6020BF4}"/>
              </a:ext>
            </a:extLst>
          </p:cNvPr>
          <p:cNvCxnSpPr/>
          <p:nvPr userDrawn="1"/>
        </p:nvCxnSpPr>
        <p:spPr>
          <a:xfrm>
            <a:off x="6096000" y="1629510"/>
            <a:ext cx="0" cy="3754119"/>
          </a:xfrm>
          <a:prstGeom prst="line">
            <a:avLst/>
          </a:prstGeom>
          <a:ln w="38100">
            <a:solidFill>
              <a:srgbClr val="EF9626"/>
            </a:solidFill>
          </a:ln>
        </p:spPr>
        <p:style>
          <a:lnRef idx="1">
            <a:schemeClr val="accent1"/>
          </a:lnRef>
          <a:fillRef idx="0">
            <a:schemeClr val="accent1"/>
          </a:fillRef>
          <a:effectRef idx="0">
            <a:schemeClr val="accent1"/>
          </a:effectRef>
          <a:fontRef idx="minor">
            <a:schemeClr val="tx1"/>
          </a:fontRef>
        </p:style>
      </p:cxnSp>
      <p:sp>
        <p:nvSpPr>
          <p:cNvPr id="23" name="Right Triangle 22">
            <a:extLst>
              <a:ext uri="{FF2B5EF4-FFF2-40B4-BE49-F238E27FC236}">
                <a16:creationId xmlns:a16="http://schemas.microsoft.com/office/drawing/2014/main" id="{0F4878F6-06C6-4A48-85C3-78F80435842A}"/>
              </a:ext>
            </a:extLst>
          </p:cNvPr>
          <p:cNvSpPr/>
          <p:nvPr userDrawn="1"/>
        </p:nvSpPr>
        <p:spPr>
          <a:xfrm rot="10800000" flipH="1">
            <a:off x="0" y="0"/>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ED706D-CFA0-9E47-88F4-0B53FB412C02}"/>
              </a:ext>
            </a:extLst>
          </p:cNvPr>
          <p:cNvSpPr txBox="1"/>
          <p:nvPr userDrawn="1"/>
        </p:nvSpPr>
        <p:spPr>
          <a:xfrm>
            <a:off x="1127452" y="2771773"/>
            <a:ext cx="4536464" cy="1246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0" dirty="0"/>
              <a:t>Thank You</a:t>
            </a:r>
          </a:p>
        </p:txBody>
      </p:sp>
    </p:spTree>
    <p:extLst>
      <p:ext uri="{BB962C8B-B14F-4D97-AF65-F5344CB8AC3E}">
        <p14:creationId xmlns:p14="http://schemas.microsoft.com/office/powerpoint/2010/main" val="534113998"/>
      </p:ext>
    </p:extLst>
  </p:cSld>
  <p:clrMapOvr>
    <a:masterClrMapping/>
  </p:clrMapOvr>
  <p:transition spd="slow">
    <p:wip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E7EDF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28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7ED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5E7F-0CE1-4440-9B0A-DD328944DF5A}"/>
              </a:ext>
            </a:extLst>
          </p:cNvPr>
          <p:cNvSpPr>
            <a:spLocks noGrp="1"/>
          </p:cNvSpPr>
          <p:nvPr>
            <p:ph type="ctrTitle"/>
          </p:nvPr>
        </p:nvSpPr>
        <p:spPr>
          <a:xfrm>
            <a:off x="647700" y="3886200"/>
            <a:ext cx="10896600" cy="904875"/>
          </a:xfrm>
          <a:prstGeom prst="rect">
            <a:avLst/>
          </a:prstGeom>
        </p:spPr>
        <p:txBody>
          <a:bodyPr anchor="b" anchorCtr="0"/>
          <a:lstStyle>
            <a:lvl1pPr algn="ctr">
              <a:defRPr sz="6000"/>
            </a:lvl1pPr>
          </a:lstStyle>
          <a:p>
            <a:r>
              <a:rPr lang="en-US" noProof="0" dirty="0"/>
              <a:t>Click to edit Master title style</a:t>
            </a:r>
          </a:p>
        </p:txBody>
      </p:sp>
      <p:sp>
        <p:nvSpPr>
          <p:cNvPr id="3" name="Subtitle 2">
            <a:extLst>
              <a:ext uri="{FF2B5EF4-FFF2-40B4-BE49-F238E27FC236}">
                <a16:creationId xmlns:a16="http://schemas.microsoft.com/office/drawing/2014/main" id="{51801FA5-B6E5-694D-9A09-0B909B19F1BE}"/>
              </a:ext>
            </a:extLst>
          </p:cNvPr>
          <p:cNvSpPr>
            <a:spLocks noGrp="1"/>
          </p:cNvSpPr>
          <p:nvPr>
            <p:ph type="subTitle" idx="1"/>
          </p:nvPr>
        </p:nvSpPr>
        <p:spPr>
          <a:xfrm>
            <a:off x="1562100" y="4943475"/>
            <a:ext cx="9067800" cy="304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pic>
        <p:nvPicPr>
          <p:cNvPr id="5" name="Picture 4" descr="A close up of a logo&#10;&#10;Description automatically generated">
            <a:extLst>
              <a:ext uri="{FF2B5EF4-FFF2-40B4-BE49-F238E27FC236}">
                <a16:creationId xmlns:a16="http://schemas.microsoft.com/office/drawing/2014/main" id="{BABA08C9-2612-AD4E-A8E5-2B0E58D8DA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06" t="30001" r="23264" b="39583"/>
          <a:stretch/>
        </p:blipFill>
        <p:spPr>
          <a:xfrm>
            <a:off x="3139710" y="953178"/>
            <a:ext cx="5912579" cy="2475822"/>
          </a:xfrm>
          <a:prstGeom prst="rect">
            <a:avLst/>
          </a:prstGeom>
        </p:spPr>
      </p:pic>
      <p:sp>
        <p:nvSpPr>
          <p:cNvPr id="6" name="Right Triangle 5">
            <a:extLst>
              <a:ext uri="{FF2B5EF4-FFF2-40B4-BE49-F238E27FC236}">
                <a16:creationId xmlns:a16="http://schemas.microsoft.com/office/drawing/2014/main" id="{F106A21A-582E-6A47-AFAE-1BF2D7917DD2}"/>
              </a:ext>
            </a:extLst>
          </p:cNvPr>
          <p:cNvSpPr/>
          <p:nvPr userDrawn="1"/>
        </p:nvSpPr>
        <p:spPr>
          <a:xfrm rot="10800000" flipH="1">
            <a:off x="0" y="0"/>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13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E7EDFD"/>
        </a:solidFill>
        <a:effectLst/>
      </p:bgPr>
    </p:bg>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F106A21A-582E-6A47-AFAE-1BF2D7917DD2}"/>
              </a:ext>
            </a:extLst>
          </p:cNvPr>
          <p:cNvSpPr/>
          <p:nvPr userDrawn="1"/>
        </p:nvSpPr>
        <p:spPr>
          <a:xfrm rot="10800000" flipH="1">
            <a:off x="0" y="0"/>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6717F42-8722-E241-915B-BDA4EEF334A7}"/>
              </a:ext>
            </a:extLst>
          </p:cNvPr>
          <p:cNvSpPr>
            <a:spLocks noGrp="1"/>
          </p:cNvSpPr>
          <p:nvPr>
            <p:ph type="ctrTitle"/>
          </p:nvPr>
        </p:nvSpPr>
        <p:spPr>
          <a:xfrm>
            <a:off x="647700" y="2564904"/>
            <a:ext cx="10896600" cy="904875"/>
          </a:xfrm>
          <a:prstGeom prst="rect">
            <a:avLst/>
          </a:prstGeom>
        </p:spPr>
        <p:txBody>
          <a:bodyPr anchor="b" anchorCtr="0"/>
          <a:lstStyle>
            <a:lvl1pPr algn="ctr">
              <a:defRPr sz="6000"/>
            </a:lvl1pPr>
          </a:lstStyle>
          <a:p>
            <a:r>
              <a:rPr lang="en-US" noProof="0" dirty="0"/>
              <a:t>Click to edit Master title style</a:t>
            </a:r>
          </a:p>
        </p:txBody>
      </p:sp>
      <p:sp>
        <p:nvSpPr>
          <p:cNvPr id="7" name="Subtitle 2">
            <a:extLst>
              <a:ext uri="{FF2B5EF4-FFF2-40B4-BE49-F238E27FC236}">
                <a16:creationId xmlns:a16="http://schemas.microsoft.com/office/drawing/2014/main" id="{BCA48528-A750-D344-BD45-63B9F03D492D}"/>
              </a:ext>
            </a:extLst>
          </p:cNvPr>
          <p:cNvSpPr>
            <a:spLocks noGrp="1"/>
          </p:cNvSpPr>
          <p:nvPr>
            <p:ph type="subTitle" idx="1"/>
          </p:nvPr>
        </p:nvSpPr>
        <p:spPr>
          <a:xfrm>
            <a:off x="1562098" y="3789040"/>
            <a:ext cx="9067800" cy="304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Tree>
    <p:extLst>
      <p:ext uri="{BB962C8B-B14F-4D97-AF65-F5344CB8AC3E}">
        <p14:creationId xmlns:p14="http://schemas.microsoft.com/office/powerpoint/2010/main" val="353749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2">
    <p:bg>
      <p:bgPr>
        <a:solidFill>
          <a:srgbClr val="E7EDFD"/>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153599A8-B016-2B48-82EA-F24602AB6A9E}"/>
              </a:ext>
            </a:extLst>
          </p:cNvPr>
          <p:cNvSpPr/>
          <p:nvPr userDrawn="1"/>
        </p:nvSpPr>
        <p:spPr>
          <a:xfrm rot="16200000" flipH="1">
            <a:off x="9144806" y="-1384827"/>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6D6928E-C4EA-4A42-A742-7CFCDD38EB0E}"/>
              </a:ext>
            </a:extLst>
          </p:cNvPr>
          <p:cNvSpPr>
            <a:spLocks noGrp="1"/>
          </p:cNvSpPr>
          <p:nvPr>
            <p:ph type="ctrTitle"/>
          </p:nvPr>
        </p:nvSpPr>
        <p:spPr>
          <a:xfrm>
            <a:off x="647700" y="2564904"/>
            <a:ext cx="10896600" cy="904875"/>
          </a:xfrm>
          <a:prstGeom prst="rect">
            <a:avLst/>
          </a:prstGeom>
        </p:spPr>
        <p:txBody>
          <a:bodyPr anchor="b" anchorCtr="0"/>
          <a:lstStyle>
            <a:lvl1pPr algn="ctr">
              <a:defRPr sz="6000"/>
            </a:lvl1pPr>
          </a:lstStyle>
          <a:p>
            <a:r>
              <a:rPr lang="en-US" noProof="0" dirty="0"/>
              <a:t>Click to edit Master title style</a:t>
            </a:r>
          </a:p>
        </p:txBody>
      </p:sp>
      <p:sp>
        <p:nvSpPr>
          <p:cNvPr id="9" name="Subtitle 2">
            <a:extLst>
              <a:ext uri="{FF2B5EF4-FFF2-40B4-BE49-F238E27FC236}">
                <a16:creationId xmlns:a16="http://schemas.microsoft.com/office/drawing/2014/main" id="{3B2700FA-5587-1845-8FB8-B3B16977DC52}"/>
              </a:ext>
            </a:extLst>
          </p:cNvPr>
          <p:cNvSpPr>
            <a:spLocks noGrp="1"/>
          </p:cNvSpPr>
          <p:nvPr>
            <p:ph type="subTitle" idx="1"/>
          </p:nvPr>
        </p:nvSpPr>
        <p:spPr>
          <a:xfrm>
            <a:off x="1562098" y="3789040"/>
            <a:ext cx="9067800" cy="304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Tree>
    <p:extLst>
      <p:ext uri="{BB962C8B-B14F-4D97-AF65-F5344CB8AC3E}">
        <p14:creationId xmlns:p14="http://schemas.microsoft.com/office/powerpoint/2010/main" val="178249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3">
    <p:bg>
      <p:bgPr>
        <a:solidFill>
          <a:srgbClr val="E7EDFD"/>
        </a:solidFill>
        <a:effectLst/>
      </p:bgPr>
    </p:bg>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75E4AECF-AE7C-A44C-8614-EF7429119354}"/>
              </a:ext>
            </a:extLst>
          </p:cNvPr>
          <p:cNvSpPr/>
          <p:nvPr userDrawn="1"/>
        </p:nvSpPr>
        <p:spPr>
          <a:xfrm rot="5400000">
            <a:off x="3455123" y="-2793275"/>
            <a:ext cx="5281750" cy="12192004"/>
          </a:xfrm>
          <a:prstGeom prst="parallelogram">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F55E04C-41E0-ED43-BC60-3CF7C86A0C2F}"/>
              </a:ext>
            </a:extLst>
          </p:cNvPr>
          <p:cNvSpPr>
            <a:spLocks noGrp="1"/>
          </p:cNvSpPr>
          <p:nvPr>
            <p:ph type="ctrTitle"/>
          </p:nvPr>
        </p:nvSpPr>
        <p:spPr>
          <a:xfrm>
            <a:off x="647700" y="2564904"/>
            <a:ext cx="10896600" cy="904875"/>
          </a:xfrm>
          <a:prstGeom prst="rect">
            <a:avLst/>
          </a:prstGeom>
        </p:spPr>
        <p:txBody>
          <a:bodyPr anchor="b" anchorCtr="0"/>
          <a:lstStyle>
            <a:lvl1pPr algn="ctr">
              <a:defRPr sz="6000"/>
            </a:lvl1pPr>
          </a:lstStyle>
          <a:p>
            <a:r>
              <a:rPr lang="en-US" noProof="0" dirty="0"/>
              <a:t>Click to edit Master title style</a:t>
            </a:r>
          </a:p>
        </p:txBody>
      </p:sp>
      <p:sp>
        <p:nvSpPr>
          <p:cNvPr id="7" name="Subtitle 2">
            <a:extLst>
              <a:ext uri="{FF2B5EF4-FFF2-40B4-BE49-F238E27FC236}">
                <a16:creationId xmlns:a16="http://schemas.microsoft.com/office/drawing/2014/main" id="{E1AC9E9F-6ED0-AA44-B9A6-4589189ACBB0}"/>
              </a:ext>
            </a:extLst>
          </p:cNvPr>
          <p:cNvSpPr>
            <a:spLocks noGrp="1"/>
          </p:cNvSpPr>
          <p:nvPr>
            <p:ph type="subTitle" idx="1"/>
          </p:nvPr>
        </p:nvSpPr>
        <p:spPr>
          <a:xfrm>
            <a:off x="1562098" y="3789040"/>
            <a:ext cx="9067800" cy="304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Tree>
    <p:extLst>
      <p:ext uri="{BB962C8B-B14F-4D97-AF65-F5344CB8AC3E}">
        <p14:creationId xmlns:p14="http://schemas.microsoft.com/office/powerpoint/2010/main" val="4267940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E7EDFD"/>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34ADD9FA-E394-5A4A-9667-8AF211D424CC}"/>
              </a:ext>
            </a:extLst>
          </p:cNvPr>
          <p:cNvSpPr/>
          <p:nvPr userDrawn="1"/>
        </p:nvSpPr>
        <p:spPr>
          <a:xfrm rot="16200000" flipH="1">
            <a:off x="9144806" y="-1384827"/>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96A9D-10E7-7E4E-AC1B-DF8D89ACDB1C}"/>
              </a:ext>
            </a:extLst>
          </p:cNvPr>
          <p:cNvSpPr>
            <a:spLocks noGrp="1"/>
          </p:cNvSpPr>
          <p:nvPr>
            <p:ph type="title"/>
          </p:nvPr>
        </p:nvSpPr>
        <p:spPr>
          <a:xfrm>
            <a:off x="647700" y="647699"/>
            <a:ext cx="10896600" cy="1333499"/>
          </a:xfrm>
          <a:prstGeom prst="rect">
            <a:avLst/>
          </a:prstGeo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75B2784-B55B-5145-848D-B34B6D11302A}"/>
              </a:ext>
            </a:extLst>
          </p:cNvPr>
          <p:cNvSpPr>
            <a:spLocks noGrp="1"/>
          </p:cNvSpPr>
          <p:nvPr>
            <p:ph idx="1"/>
          </p:nvPr>
        </p:nvSpPr>
        <p:spPr>
          <a:xfrm>
            <a:off x="647700" y="1981199"/>
            <a:ext cx="10896600"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69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rgbClr val="E7EDFD"/>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A933E01C-BF98-8F4A-9D6F-A71DEB65C923}"/>
              </a:ext>
            </a:extLst>
          </p:cNvPr>
          <p:cNvSpPr/>
          <p:nvPr userDrawn="1"/>
        </p:nvSpPr>
        <p:spPr>
          <a:xfrm rot="16200000" flipH="1">
            <a:off x="9144806" y="-1384827"/>
            <a:ext cx="1658108" cy="4436280"/>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6700393-8581-704E-BACF-2F9A679A6E1E}"/>
              </a:ext>
            </a:extLst>
          </p:cNvPr>
          <p:cNvSpPr>
            <a:spLocks noGrp="1"/>
          </p:cNvSpPr>
          <p:nvPr>
            <p:ph sz="half" idx="2"/>
          </p:nvPr>
        </p:nvSpPr>
        <p:spPr>
          <a:xfrm>
            <a:off x="6189714" y="1981198"/>
            <a:ext cx="5354586"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BB7770DD-3E00-4F40-B436-832B7D40EBBF}"/>
              </a:ext>
            </a:extLst>
          </p:cNvPr>
          <p:cNvSpPr>
            <a:spLocks noGrp="1"/>
          </p:cNvSpPr>
          <p:nvPr>
            <p:ph idx="13"/>
          </p:nvPr>
        </p:nvSpPr>
        <p:spPr>
          <a:xfrm>
            <a:off x="647701" y="1981199"/>
            <a:ext cx="5354586"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5">
            <a:extLst>
              <a:ext uri="{FF2B5EF4-FFF2-40B4-BE49-F238E27FC236}">
                <a16:creationId xmlns:a16="http://schemas.microsoft.com/office/drawing/2014/main" id="{7FC24E48-5969-EC4C-AD16-005ACCF9500B}"/>
              </a:ext>
            </a:extLst>
          </p:cNvPr>
          <p:cNvSpPr>
            <a:spLocks noGrp="1"/>
          </p:cNvSpPr>
          <p:nvPr>
            <p:ph type="title"/>
          </p:nvPr>
        </p:nvSpPr>
        <p:spPr>
          <a:xfrm>
            <a:off x="646773" y="647700"/>
            <a:ext cx="10897527" cy="1333500"/>
          </a:xfrm>
          <a:prstGeom prst="rect">
            <a:avLst/>
          </a:prstGeom>
        </p:spPr>
        <p:txBody>
          <a:bodyPr vert="horz" lIns="0" tIns="0" rIns="0" bIns="0" rtlCol="0" anchor="t">
            <a:normAutofit/>
          </a:bodyPr>
          <a:lstStyle/>
          <a:p>
            <a:r>
              <a:rPr lang="en-US" dirty="0"/>
              <a:t>Click to edit Master title style</a:t>
            </a:r>
          </a:p>
        </p:txBody>
      </p:sp>
    </p:spTree>
    <p:extLst>
      <p:ext uri="{BB962C8B-B14F-4D97-AF65-F5344CB8AC3E}">
        <p14:creationId xmlns:p14="http://schemas.microsoft.com/office/powerpoint/2010/main" val="405700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rgbClr val="E7EDFD"/>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700393-8581-704E-BACF-2F9A679A6E1E}"/>
              </a:ext>
            </a:extLst>
          </p:cNvPr>
          <p:cNvSpPr>
            <a:spLocks noGrp="1"/>
          </p:cNvSpPr>
          <p:nvPr>
            <p:ph sz="half" idx="2"/>
          </p:nvPr>
        </p:nvSpPr>
        <p:spPr>
          <a:xfrm>
            <a:off x="4267200" y="1981198"/>
            <a:ext cx="3432075"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BB7770DD-3E00-4F40-B436-832B7D40EBBF}"/>
              </a:ext>
            </a:extLst>
          </p:cNvPr>
          <p:cNvSpPr>
            <a:spLocks noGrp="1"/>
          </p:cNvSpPr>
          <p:nvPr>
            <p:ph idx="13"/>
          </p:nvPr>
        </p:nvSpPr>
        <p:spPr>
          <a:xfrm>
            <a:off x="647701" y="1981199"/>
            <a:ext cx="3432075"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5">
            <a:extLst>
              <a:ext uri="{FF2B5EF4-FFF2-40B4-BE49-F238E27FC236}">
                <a16:creationId xmlns:a16="http://schemas.microsoft.com/office/drawing/2014/main" id="{7FC24E48-5969-EC4C-AD16-005ACCF9500B}"/>
              </a:ext>
            </a:extLst>
          </p:cNvPr>
          <p:cNvSpPr>
            <a:spLocks noGrp="1"/>
          </p:cNvSpPr>
          <p:nvPr>
            <p:ph type="title"/>
          </p:nvPr>
        </p:nvSpPr>
        <p:spPr>
          <a:xfrm>
            <a:off x="646773" y="647700"/>
            <a:ext cx="10897527" cy="1333500"/>
          </a:xfrm>
          <a:prstGeom prst="rect">
            <a:avLst/>
          </a:prstGeom>
        </p:spPr>
        <p:txBody>
          <a:bodyPr vert="horz" lIns="0" tIns="0" rIns="0" bIns="0" rtlCol="0" anchor="t">
            <a:normAutofit/>
          </a:bodyPr>
          <a:lstStyle/>
          <a:p>
            <a:r>
              <a:rPr lang="en-US" dirty="0"/>
              <a:t>Click to edit Master title style</a:t>
            </a:r>
          </a:p>
        </p:txBody>
      </p:sp>
      <p:sp>
        <p:nvSpPr>
          <p:cNvPr id="5" name="Content Placeholder 3">
            <a:extLst>
              <a:ext uri="{FF2B5EF4-FFF2-40B4-BE49-F238E27FC236}">
                <a16:creationId xmlns:a16="http://schemas.microsoft.com/office/drawing/2014/main" id="{06313DF8-ACDD-EF48-8D0E-E439B129E32B}"/>
              </a:ext>
            </a:extLst>
          </p:cNvPr>
          <p:cNvSpPr>
            <a:spLocks noGrp="1"/>
          </p:cNvSpPr>
          <p:nvPr>
            <p:ph sz="half" idx="14"/>
          </p:nvPr>
        </p:nvSpPr>
        <p:spPr>
          <a:xfrm>
            <a:off x="7894983" y="1981198"/>
            <a:ext cx="3432076" cy="3962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46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DFD"/>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D164A9D9-0092-1A46-B236-C73CD4A73181}"/>
              </a:ext>
            </a:extLst>
          </p:cNvPr>
          <p:cNvSpPr/>
          <p:nvPr userDrawn="1"/>
        </p:nvSpPr>
        <p:spPr>
          <a:xfrm>
            <a:off x="0" y="4957530"/>
            <a:ext cx="914402" cy="1906061"/>
          </a:xfrm>
          <a:prstGeom prst="rtTriangle">
            <a:avLst/>
          </a:prstGeom>
          <a:solidFill>
            <a:srgbClr val="EF9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rawing&#10;&#10;Description automatically generated">
            <a:extLst>
              <a:ext uri="{FF2B5EF4-FFF2-40B4-BE49-F238E27FC236}">
                <a16:creationId xmlns:a16="http://schemas.microsoft.com/office/drawing/2014/main" id="{DC4DE823-ABFF-AC49-991C-83764706535B}"/>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t="5234" b="-1"/>
          <a:stretch/>
        </p:blipFill>
        <p:spPr>
          <a:xfrm>
            <a:off x="10285635" y="6089461"/>
            <a:ext cx="1609521" cy="646771"/>
          </a:xfrm>
          <a:prstGeom prst="rect">
            <a:avLst/>
          </a:prstGeom>
        </p:spPr>
      </p:pic>
      <p:sp>
        <p:nvSpPr>
          <p:cNvPr id="6" name="Title Placeholder 5">
            <a:extLst>
              <a:ext uri="{FF2B5EF4-FFF2-40B4-BE49-F238E27FC236}">
                <a16:creationId xmlns:a16="http://schemas.microsoft.com/office/drawing/2014/main" id="{A78489EC-E9EC-FA4A-8BF2-0546845926AF}"/>
              </a:ext>
            </a:extLst>
          </p:cNvPr>
          <p:cNvSpPr>
            <a:spLocks noGrp="1"/>
          </p:cNvSpPr>
          <p:nvPr>
            <p:ph type="title"/>
          </p:nvPr>
        </p:nvSpPr>
        <p:spPr>
          <a:xfrm>
            <a:off x="646773" y="647700"/>
            <a:ext cx="10897527" cy="1333500"/>
          </a:xfrm>
          <a:prstGeom prst="rect">
            <a:avLst/>
          </a:prstGeom>
        </p:spPr>
        <p:txBody>
          <a:bodyPr vert="horz" lIns="0" tIns="0" rIns="0" bIns="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A424ED-E079-6C4C-9A63-8C97FAD12FA5}"/>
              </a:ext>
            </a:extLst>
          </p:cNvPr>
          <p:cNvSpPr>
            <a:spLocks noGrp="1"/>
          </p:cNvSpPr>
          <p:nvPr>
            <p:ph type="body" idx="1"/>
          </p:nvPr>
        </p:nvSpPr>
        <p:spPr>
          <a:xfrm>
            <a:off x="647700" y="1981200"/>
            <a:ext cx="10896600" cy="3962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dark, sitting, light, computer&#10;&#10;Description automatically generated">
            <a:extLst>
              <a:ext uri="{FF2B5EF4-FFF2-40B4-BE49-F238E27FC236}">
                <a16:creationId xmlns:a16="http://schemas.microsoft.com/office/drawing/2014/main" id="{187E5A8C-1369-D641-A652-B71340C1DAC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19455" y="5859239"/>
            <a:ext cx="2341514" cy="1138461"/>
          </a:xfrm>
          <a:prstGeom prst="rect">
            <a:avLst/>
          </a:prstGeom>
        </p:spPr>
      </p:pic>
    </p:spTree>
    <p:extLst>
      <p:ext uri="{BB962C8B-B14F-4D97-AF65-F5344CB8AC3E}">
        <p14:creationId xmlns:p14="http://schemas.microsoft.com/office/powerpoint/2010/main" val="32458799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53" r:id="rId4"/>
    <p:sldLayoutId id="2147483755" r:id="rId5"/>
    <p:sldLayoutId id="2147483754" r:id="rId6"/>
    <p:sldLayoutId id="2147483739" r:id="rId7"/>
    <p:sldLayoutId id="2147483740" r:id="rId8"/>
    <p:sldLayoutId id="2147483751" r:id="rId9"/>
    <p:sldLayoutId id="2147483741" r:id="rId10"/>
    <p:sldLayoutId id="2147483752" r:id="rId11"/>
    <p:sldLayoutId id="2147483742" r:id="rId12"/>
    <p:sldLayoutId id="2147483756" r:id="rId13"/>
    <p:sldLayoutId id="2147483743" r:id="rId14"/>
    <p:sldLayoutId id="2147483747" r:id="rId15"/>
    <p:sldLayoutId id="2147483749" r:id="rId16"/>
    <p:sldLayoutId id="2147483750" r:id="rId17"/>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88" userDrawn="1">
          <p15:clr>
            <a:srgbClr val="F26B43"/>
          </p15:clr>
        </p15:guide>
        <p15:guide id="2" pos="3840" userDrawn="1">
          <p15:clr>
            <a:srgbClr val="F26B43"/>
          </p15:clr>
        </p15:guide>
        <p15:guide id="3" pos="408" userDrawn="1">
          <p15:clr>
            <a:srgbClr val="F26B43"/>
          </p15:clr>
        </p15:guide>
        <p15:guide id="4" pos="7272" userDrawn="1">
          <p15:clr>
            <a:srgbClr val="F26B43"/>
          </p15:clr>
        </p15:guide>
        <p15:guide id="5" pos="3264" userDrawn="1">
          <p15:clr>
            <a:srgbClr val="F26B43"/>
          </p15:clr>
        </p15:guide>
        <p15:guide id="6" pos="2688" userDrawn="1">
          <p15:clr>
            <a:srgbClr val="F26B43"/>
          </p15:clr>
        </p15:guide>
        <p15:guide id="7" pos="2136" userDrawn="1">
          <p15:clr>
            <a:srgbClr val="F26B43"/>
          </p15:clr>
        </p15:guide>
        <p15:guide id="8" pos="1560" userDrawn="1">
          <p15:clr>
            <a:srgbClr val="F26B43"/>
          </p15:clr>
        </p15:guide>
        <p15:guide id="9" pos="984" userDrawn="1">
          <p15:clr>
            <a:srgbClr val="F26B43"/>
          </p15:clr>
        </p15:guide>
        <p15:guide id="10" pos="4416" userDrawn="1">
          <p15:clr>
            <a:srgbClr val="F26B43"/>
          </p15:clr>
        </p15:guide>
        <p15:guide id="11" pos="4968" userDrawn="1">
          <p15:clr>
            <a:srgbClr val="F26B43"/>
          </p15:clr>
        </p15:guide>
        <p15:guide id="12" pos="5544" userDrawn="1">
          <p15:clr>
            <a:srgbClr val="F26B43"/>
          </p15:clr>
        </p15:guide>
        <p15:guide id="13" pos="6120" userDrawn="1">
          <p15:clr>
            <a:srgbClr val="F26B43"/>
          </p15:clr>
        </p15:guide>
        <p15:guide id="14" pos="6696" userDrawn="1">
          <p15:clr>
            <a:srgbClr val="F26B43"/>
          </p15:clr>
        </p15:guide>
        <p15:guide id="15" orient="horz" pos="3744" userDrawn="1">
          <p15:clr>
            <a:srgbClr val="F26B43"/>
          </p15:clr>
        </p15:guide>
        <p15:guide id="16" orient="horz" pos="408" userDrawn="1">
          <p15:clr>
            <a:srgbClr val="F26B43"/>
          </p15:clr>
        </p15:guide>
        <p15:guide id="17" orient="horz" pos="1248" userDrawn="1">
          <p15:clr>
            <a:srgbClr val="F26B43"/>
          </p15:clr>
        </p15:guide>
        <p15:guide id="18" orient="horz" pos="290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blog.google/products/search/search-language-understanding-be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meta.wikimedia.org/wiki/List_of_Wikipedia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jalammar.github.io/illustrated-be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tiff"/><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9.png"/><Relationship Id="rId10" Type="http://schemas.openxmlformats.org/officeDocument/2006/relationships/hyperlink" Target="https://github.com/soutsios/pos-tagger-bert" TargetMode="External"/><Relationship Id="rId4" Type="http://schemas.openxmlformats.org/officeDocument/2006/relationships/image" Target="../media/image45.png"/><Relationship Id="rId9" Type="http://schemas.openxmlformats.org/officeDocument/2006/relationships/hyperlink" Target="https://thegradient.pub/understanding-evaluation-metrics-for-language-mod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arxiv.org/abs/1901.07291" TargetMode="External"/><Relationship Id="rId5" Type="http://schemas.openxmlformats.org/officeDocument/2006/relationships/image" Target="../media/image48.png"/><Relationship Id="rId4" Type="http://schemas.openxmlformats.org/officeDocument/2006/relationships/hyperlink" Target="https://ai.googleblog.com/2020/08/language-agnostic-bert-sentence.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9.tiff"/><Relationship Id="rId5" Type="http://schemas.openxmlformats.org/officeDocument/2006/relationships/hyperlink" Target="https://github.com/ShreyaKhurana" TargetMode="Externa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8" Type="http://schemas.openxmlformats.org/officeDocument/2006/relationships/hyperlink" Target="https://blog.google/products/search/search-language-understanding-bert/" TargetMode="External"/><Relationship Id="rId3" Type="http://schemas.openxmlformats.org/officeDocument/2006/relationships/hyperlink" Target="http://jalammar.github.io/illustrated-bert/" TargetMode="External"/><Relationship Id="rId7" Type="http://schemas.openxmlformats.org/officeDocument/2006/relationships/hyperlink" Target="https://github.com/google/cld3" TargetMode="External"/><Relationship Id="rId2" Type="http://schemas.openxmlformats.org/officeDocument/2006/relationships/hyperlink" Target="http://jalammar.github.io/illustrated-word2vec/" TargetMode="External"/><Relationship Id="rId1" Type="http://schemas.openxmlformats.org/officeDocument/2006/relationships/slideLayout" Target="../slideLayouts/slideLayout7.xml"/><Relationship Id="rId6" Type="http://schemas.openxmlformats.org/officeDocument/2006/relationships/hyperlink" Target="https://pypi.org/project/langdetect/" TargetMode="External"/><Relationship Id="rId11" Type="http://schemas.openxmlformats.org/officeDocument/2006/relationships/hyperlink" Target="https://ai.googleblog.com/2020/08/language-agnostic-bert-sentence.html" TargetMode="External"/><Relationship Id="rId5" Type="http://schemas.openxmlformats.org/officeDocument/2006/relationships/hyperlink" Target="https://github.com/saffsd/langid.py" TargetMode="External"/><Relationship Id="rId10" Type="http://schemas.openxmlformats.org/officeDocument/2006/relationships/hyperlink" Target="https://ai.googleblog.com/2019/07/multilingual-universal-sentence-encoder.html" TargetMode="External"/><Relationship Id="rId4" Type="http://schemas.openxmlformats.org/officeDocument/2006/relationships/hyperlink" Target="https://nlp.stanford.edu/projects/glove/" TargetMode="External"/><Relationship Id="rId9" Type="http://schemas.openxmlformats.org/officeDocument/2006/relationships/hyperlink" Target="https://github.com/soutsios/pos-tagger-be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ShreyaKhurana/ghc2020" TargetMode="Externa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https://nlp.stanford.edu/projects/glove/" TargetMode="External"/><Relationship Id="rId5" Type="http://schemas.openxmlformats.org/officeDocument/2006/relationships/hyperlink" Target="http://jalammar.github.io/illustrated-word2vec/"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image" Target="../media/image34.png"/><Relationship Id="rId21" Type="http://schemas.openxmlformats.org/officeDocument/2006/relationships/customXml" Target="../ink/ink8.xml"/><Relationship Id="rId42" Type="http://schemas.openxmlformats.org/officeDocument/2006/relationships/image" Target="../media/image29.png"/><Relationship Id="rId7" Type="http://schemas.openxmlformats.org/officeDocument/2006/relationships/customXml" Target="../ink/ink1.xml"/><Relationship Id="rId2" Type="http://schemas.openxmlformats.org/officeDocument/2006/relationships/notesSlide" Target="../notesSlides/notesSlide5.xml"/><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2.xml"/><Relationship Id="rId41" Type="http://schemas.openxmlformats.org/officeDocument/2006/relationships/customXml" Target="../ink/ink15.xml"/><Relationship Id="rId1" Type="http://schemas.openxmlformats.org/officeDocument/2006/relationships/slideLayout" Target="../slideLayouts/slideLayout10.xml"/><Relationship Id="rId6" Type="http://schemas.openxmlformats.org/officeDocument/2006/relationships/image" Target="../media/image16.jpeg"/><Relationship Id="rId11" Type="http://schemas.openxmlformats.org/officeDocument/2006/relationships/customXml" Target="../ink/ink3.xml"/><Relationship Id="rId24" Type="http://schemas.openxmlformats.org/officeDocument/2006/relationships/image" Target="../media/image26.png"/><Relationship Id="rId37" Type="http://schemas.openxmlformats.org/officeDocument/2006/relationships/image" Target="../media/image33.png"/><Relationship Id="rId40" Type="http://schemas.openxmlformats.org/officeDocument/2006/relationships/hyperlink" Target="https://www.cosmopolitan.com/lifestyle/a5547/spanglish-words/" TargetMode="External"/><Relationship Id="rId45" Type="http://schemas.openxmlformats.org/officeDocument/2006/relationships/customXml" Target="../ink/ink17.xml"/><Relationship Id="rId5" Type="http://schemas.openxmlformats.org/officeDocument/2006/relationships/image" Target="../media/image15.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8.png"/><Relationship Id="rId36" Type="http://schemas.openxmlformats.org/officeDocument/2006/relationships/customXml" Target="../ink/ink13.xml"/><Relationship Id="rId10" Type="http://schemas.openxmlformats.org/officeDocument/2006/relationships/image" Target="../media/image19.png"/><Relationship Id="rId19" Type="http://schemas.openxmlformats.org/officeDocument/2006/relationships/customXml" Target="../ink/ink7.xml"/><Relationship Id="rId44"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customXml" Target="../ink/ink2.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1.xml"/><Relationship Id="rId35" Type="http://schemas.openxmlformats.org/officeDocument/2006/relationships/image" Target="../media/image32.png"/><Relationship Id="rId43" Type="http://schemas.openxmlformats.org/officeDocument/2006/relationships/customXml" Target="../ink/ink16.xml"/><Relationship Id="rId8" Type="http://schemas.openxmlformats.org/officeDocument/2006/relationships/image" Target="../media/image18.png"/><Relationship Id="rId3" Type="http://schemas.openxmlformats.org/officeDocument/2006/relationships/image" Target="../media/image13.png"/><Relationship Id="rId12" Type="http://schemas.openxmlformats.org/officeDocument/2006/relationships/image" Target="../media/image20.png"/><Relationship Id="rId17" Type="http://schemas.openxmlformats.org/officeDocument/2006/relationships/customXml" Target="../ink/ink6.xml"/><Relationship Id="rId25" Type="http://schemas.openxmlformats.org/officeDocument/2006/relationships/customXml" Target="../ink/ink10.xml"/><Relationship Id="rId38" Type="http://schemas.openxmlformats.org/officeDocument/2006/relationships/customXml" Target="../ink/ink14.xml"/><Relationship Id="rId46"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rabicpoetry-love.tumblr.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twitter.com/AksharPathak/status/1268772245368909825?s=09" TargetMode="Externa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85375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a:xfrm>
            <a:off x="378806" y="94800"/>
            <a:ext cx="10896600" cy="1333500"/>
          </a:xfrm>
        </p:spPr>
        <p:txBody>
          <a:bodyPr/>
          <a:lstStyle/>
          <a:p>
            <a:r>
              <a:rPr lang="en-US" dirty="0"/>
              <a:t>Language Identification: cld3</a:t>
            </a:r>
          </a:p>
        </p:txBody>
      </p:sp>
      <p:sp>
        <p:nvSpPr>
          <p:cNvPr id="12" name="Rectangle 11">
            <a:extLst>
              <a:ext uri="{FF2B5EF4-FFF2-40B4-BE49-F238E27FC236}">
                <a16:creationId xmlns:a16="http://schemas.microsoft.com/office/drawing/2014/main" id="{37D81F97-1C63-664D-8594-1A9D8A3CE037}"/>
              </a:ext>
            </a:extLst>
          </p:cNvPr>
          <p:cNvSpPr/>
          <p:nvPr/>
        </p:nvSpPr>
        <p:spPr>
          <a:xfrm>
            <a:off x="1059773" y="1407150"/>
            <a:ext cx="1928258" cy="4524315"/>
          </a:xfrm>
          <a:prstGeom prst="rect">
            <a:avLst/>
          </a:prstGeom>
          <a:solidFill>
            <a:srgbClr val="870E5D"/>
          </a:solidFill>
          <a:effectLst>
            <a:softEdge rad="0"/>
          </a:effectLst>
        </p:spPr>
        <p:txBody>
          <a:bodyPr wrap="square">
            <a:spAutoFit/>
          </a:bodyPr>
          <a:lstStyle/>
          <a:p>
            <a:r>
              <a:rPr lang="en-US" sz="1200" dirty="0">
                <a:solidFill>
                  <a:schemeClr val="bg1"/>
                </a:solidFill>
                <a:latin typeface="Courier New" panose="02070309020205020404" pitchFamily="49" charset="0"/>
              </a:rPr>
              <a:t>"</a:t>
            </a:r>
            <a:r>
              <a:rPr lang="en-US" sz="1200" dirty="0" err="1">
                <a:solidFill>
                  <a:schemeClr val="bg1"/>
                </a:solidFill>
                <a:latin typeface="Courier New" panose="02070309020205020404" pitchFamily="49" charset="0"/>
              </a:rPr>
              <a:t>eo</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su</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uz</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zh-Latn</a:t>
            </a:r>
            <a:r>
              <a:rPr lang="en-US" sz="1200" dirty="0">
                <a:solidFill>
                  <a:schemeClr val="bg1"/>
                </a:solidFill>
                <a:latin typeface="Courier New" panose="02070309020205020404" pitchFamily="49" charset="0"/>
              </a:rPr>
              <a:t>", "ne", "</a:t>
            </a:r>
            <a:r>
              <a:rPr lang="en-US" sz="1200" dirty="0" err="1">
                <a:solidFill>
                  <a:schemeClr val="bg1"/>
                </a:solidFill>
                <a:latin typeface="Courier New" panose="02070309020205020404" pitchFamily="49" charset="0"/>
              </a:rPr>
              <a:t>nl</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sw</a:t>
            </a:r>
            <a:r>
              <a:rPr lang="en-US" sz="1200" dirty="0">
                <a:solidFill>
                  <a:schemeClr val="bg1"/>
                </a:solidFill>
                <a:latin typeface="Courier New" panose="02070309020205020404" pitchFamily="49" charset="0"/>
              </a:rPr>
              <a:t>", "sq", "</a:t>
            </a:r>
            <a:r>
              <a:rPr lang="en-US" sz="1200" dirty="0" err="1">
                <a:solidFill>
                  <a:schemeClr val="bg1"/>
                </a:solidFill>
                <a:latin typeface="Courier New" panose="02070309020205020404" pitchFamily="49" charset="0"/>
              </a:rPr>
              <a:t>hmn</a:t>
            </a:r>
            <a:r>
              <a:rPr lang="en-US" sz="1200" dirty="0">
                <a:solidFill>
                  <a:schemeClr val="bg1"/>
                </a:solidFill>
                <a:latin typeface="Courier New" panose="02070309020205020404" pitchFamily="49" charset="0"/>
              </a:rPr>
              <a:t>", "ja", "no", "</a:t>
            </a:r>
            <a:r>
              <a:rPr lang="en-US" sz="1200" dirty="0" err="1">
                <a:solidFill>
                  <a:schemeClr val="bg1"/>
                </a:solidFill>
                <a:latin typeface="Courier New" panose="02070309020205020404" pitchFamily="49" charset="0"/>
              </a:rPr>
              <a:t>mn</a:t>
            </a:r>
            <a:r>
              <a:rPr lang="en-US" sz="1200" dirty="0">
                <a:solidFill>
                  <a:schemeClr val="bg1"/>
                </a:solidFill>
                <a:latin typeface="Courier New" panose="02070309020205020404" pitchFamily="49" charset="0"/>
              </a:rPr>
              <a:t>", "so", "ko", "</a:t>
            </a:r>
            <a:r>
              <a:rPr lang="en-US" sz="1200" dirty="0" err="1">
                <a:solidFill>
                  <a:schemeClr val="bg1"/>
                </a:solidFill>
                <a:latin typeface="Courier New" panose="02070309020205020404" pitchFamily="49" charset="0"/>
              </a:rPr>
              <a:t>th</a:t>
            </a:r>
            <a:r>
              <a:rPr lang="en-US" sz="1200" dirty="0">
                <a:solidFill>
                  <a:schemeClr val="bg1"/>
                </a:solidFill>
                <a:latin typeface="Courier New" panose="02070309020205020404" pitchFamily="49" charset="0"/>
              </a:rPr>
              <a:t>", "kk", "</a:t>
            </a:r>
            <a:r>
              <a:rPr lang="en-US" sz="1200" dirty="0" err="1">
                <a:solidFill>
                  <a:schemeClr val="bg1"/>
                </a:solidFill>
                <a:latin typeface="Courier New" panose="02070309020205020404" pitchFamily="49" charset="0"/>
              </a:rPr>
              <a:t>sl</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ig</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mr</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zu</a:t>
            </a:r>
            <a:r>
              <a:rPr lang="en-US" sz="1200" dirty="0">
                <a:solidFill>
                  <a:schemeClr val="bg1"/>
                </a:solidFill>
                <a:latin typeface="Courier New" panose="02070309020205020404" pitchFamily="49" charset="0"/>
              </a:rPr>
              <a:t>", "ml", "</a:t>
            </a:r>
            <a:r>
              <a:rPr lang="en-US" sz="1200" dirty="0" err="1">
                <a:solidFill>
                  <a:schemeClr val="bg1"/>
                </a:solidFill>
                <a:latin typeface="Courier New" panose="02070309020205020404" pitchFamily="49" charset="0"/>
              </a:rPr>
              <a:t>pt</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yi</a:t>
            </a:r>
            <a:r>
              <a:rPr lang="en-US" sz="1200" dirty="0">
                <a:solidFill>
                  <a:schemeClr val="bg1"/>
                </a:solidFill>
                <a:latin typeface="Courier New" panose="02070309020205020404" pitchFamily="49" charset="0"/>
              </a:rPr>
              <a:t>", "lv", "</a:t>
            </a:r>
            <a:r>
              <a:rPr lang="en-US" sz="1200" dirty="0" err="1">
                <a:solidFill>
                  <a:schemeClr val="bg1"/>
                </a:solidFill>
                <a:latin typeface="Courier New" panose="02070309020205020404" pitchFamily="49" charset="0"/>
              </a:rPr>
              <a:t>iw</a:t>
            </a:r>
            <a:r>
              <a:rPr lang="en-US" sz="1200" dirty="0">
                <a:solidFill>
                  <a:schemeClr val="bg1"/>
                </a:solidFill>
                <a:latin typeface="Courier New" panose="02070309020205020404" pitchFamily="49" charset="0"/>
              </a:rPr>
              <a:t>", "cs", "vi", "</a:t>
            </a:r>
            <a:r>
              <a:rPr lang="en-US" sz="1200" dirty="0" err="1">
                <a:solidFill>
                  <a:schemeClr val="bg1"/>
                </a:solidFill>
                <a:latin typeface="Courier New" panose="02070309020205020404" pitchFamily="49" charset="0"/>
              </a:rPr>
              <a:t>jv</a:t>
            </a:r>
            <a:r>
              <a:rPr lang="en-US" sz="1200" dirty="0">
                <a:solidFill>
                  <a:schemeClr val="bg1"/>
                </a:solidFill>
                <a:latin typeface="Courier New" panose="02070309020205020404" pitchFamily="49" charset="0"/>
              </a:rPr>
              <a:t>", "be", "km", "</a:t>
            </a:r>
            <a:r>
              <a:rPr lang="en-US" sz="1200" dirty="0" err="1">
                <a:solidFill>
                  <a:schemeClr val="bg1"/>
                </a:solidFill>
                <a:latin typeface="Courier New" panose="02070309020205020404" pitchFamily="49" charset="0"/>
              </a:rPr>
              <a:t>mk</a:t>
            </a:r>
            <a:r>
              <a:rPr lang="en-US" sz="1200" dirty="0">
                <a:solidFill>
                  <a:schemeClr val="bg1"/>
                </a:solidFill>
                <a:latin typeface="Courier New" panose="02070309020205020404" pitchFamily="49" charset="0"/>
              </a:rPr>
              <a:t>", "tr", "la", "id", "fil", "</a:t>
            </a:r>
            <a:r>
              <a:rPr lang="en-US" sz="1200" dirty="0" err="1">
                <a:solidFill>
                  <a:schemeClr val="bg1"/>
                </a:solidFill>
                <a:latin typeface="Courier New" panose="02070309020205020404" pitchFamily="49" charset="0"/>
              </a:rPr>
              <a:t>sm</a:t>
            </a:r>
            <a:r>
              <a:rPr lang="en-US" sz="1200" dirty="0">
                <a:solidFill>
                  <a:schemeClr val="bg1"/>
                </a:solidFill>
                <a:latin typeface="Courier New" panose="02070309020205020404" pitchFamily="49" charset="0"/>
              </a:rPr>
              <a:t>", "ca", "el", "ka", "</a:t>
            </a:r>
            <a:r>
              <a:rPr lang="en-US" sz="1200" dirty="0" err="1">
                <a:solidFill>
                  <a:schemeClr val="bg1"/>
                </a:solidFill>
                <a:latin typeface="Courier New" panose="02070309020205020404" pitchFamily="49" charset="0"/>
              </a:rPr>
              <a:t>sr</a:t>
            </a:r>
            <a:r>
              <a:rPr lang="en-US" sz="1200" dirty="0">
                <a:solidFill>
                  <a:schemeClr val="bg1"/>
                </a:solidFill>
                <a:latin typeface="Courier New" panose="02070309020205020404" pitchFamily="49" charset="0"/>
              </a:rPr>
              <a:t>", "it", "</a:t>
            </a:r>
            <a:r>
              <a:rPr lang="en-US" sz="1200" dirty="0" err="1">
                <a:solidFill>
                  <a:schemeClr val="bg1"/>
                </a:solidFill>
                <a:latin typeface="Courier New" panose="02070309020205020404" pitchFamily="49" charset="0"/>
              </a:rPr>
              <a:t>sk</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ru</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ru-Latn</a:t>
            </a:r>
            <a:r>
              <a:rPr lang="en-US" sz="1200" dirty="0">
                <a:solidFill>
                  <a:schemeClr val="bg1"/>
                </a:solidFill>
                <a:latin typeface="Courier New" panose="02070309020205020404" pitchFamily="49" charset="0"/>
              </a:rPr>
              <a:t>", "et", "</a:t>
            </a:r>
            <a:r>
              <a:rPr lang="en-US" sz="1200" dirty="0" err="1">
                <a:solidFill>
                  <a:schemeClr val="bg1"/>
                </a:solidFill>
                <a:latin typeface="Courier New" panose="02070309020205020404" pitchFamily="49" charset="0"/>
              </a:rPr>
              <a:t>ms</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gd</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bg-Latn</a:t>
            </a:r>
            <a:r>
              <a:rPr lang="en-US" sz="1200" dirty="0">
                <a:solidFill>
                  <a:schemeClr val="bg1"/>
                </a:solidFill>
                <a:latin typeface="Courier New" panose="02070309020205020404" pitchFamily="49" charset="0"/>
              </a:rPr>
              <a:t>", "ha", "is", "</a:t>
            </a:r>
            <a:r>
              <a:rPr lang="en-US" sz="1200" dirty="0" err="1">
                <a:solidFill>
                  <a:schemeClr val="bg1"/>
                </a:solidFill>
                <a:latin typeface="Courier New" panose="02070309020205020404" pitchFamily="49" charset="0"/>
              </a:rPr>
              <a:t>ur</a:t>
            </a:r>
            <a:r>
              <a:rPr lang="en-US" sz="1200" dirty="0">
                <a:solidFill>
                  <a:schemeClr val="bg1"/>
                </a:solidFill>
                <a:latin typeface="Courier New" panose="02070309020205020404" pitchFamily="49" charset="0"/>
              </a:rPr>
              <a:t>", "mi", "hi", "bn", "hi-</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fr</a:t>
            </a:r>
            <a:r>
              <a:rPr lang="en-US" sz="1200" dirty="0">
                <a:solidFill>
                  <a:schemeClr val="bg1"/>
                </a:solidFill>
                <a:latin typeface="Courier New" panose="02070309020205020404" pitchFamily="49" charset="0"/>
              </a:rPr>
              <a:t>", "hu", "</a:t>
            </a:r>
            <a:r>
              <a:rPr lang="en-US" sz="1200" dirty="0" err="1">
                <a:solidFill>
                  <a:schemeClr val="bg1"/>
                </a:solidFill>
                <a:latin typeface="Courier New" panose="02070309020205020404" pitchFamily="49" charset="0"/>
              </a:rPr>
              <a:t>lb</a:t>
            </a:r>
            <a:r>
              <a:rPr lang="en-US" sz="1200" dirty="0">
                <a:solidFill>
                  <a:schemeClr val="bg1"/>
                </a:solidFill>
                <a:latin typeface="Courier New" panose="02070309020205020404" pitchFamily="49" charset="0"/>
              </a:rPr>
              <a:t>", "el-</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st</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ceb</a:t>
            </a:r>
            <a:r>
              <a:rPr lang="en-US" sz="1200" dirty="0">
                <a:solidFill>
                  <a:schemeClr val="bg1"/>
                </a:solidFill>
                <a:latin typeface="Courier New" panose="02070309020205020404" pitchFamily="49" charset="0"/>
              </a:rPr>
              <a:t>", "pl", "ja-</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a:t>
            </a:r>
            <a:endParaRPr lang="en-US" sz="1200" dirty="0">
              <a:solidFill>
                <a:schemeClr val="bg1"/>
              </a:solidFill>
            </a:endParaRPr>
          </a:p>
        </p:txBody>
      </p:sp>
      <p:sp>
        <p:nvSpPr>
          <p:cNvPr id="13" name="Oval 12">
            <a:extLst>
              <a:ext uri="{FF2B5EF4-FFF2-40B4-BE49-F238E27FC236}">
                <a16:creationId xmlns:a16="http://schemas.microsoft.com/office/drawing/2014/main" id="{7ADFF4F1-06BD-A14D-83A4-04E963F574A8}"/>
              </a:ext>
            </a:extLst>
          </p:cNvPr>
          <p:cNvSpPr/>
          <p:nvPr/>
        </p:nvSpPr>
        <p:spPr>
          <a:xfrm>
            <a:off x="946793" y="1555356"/>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4" name="Oval 13">
            <a:extLst>
              <a:ext uri="{FF2B5EF4-FFF2-40B4-BE49-F238E27FC236}">
                <a16:creationId xmlns:a16="http://schemas.microsoft.com/office/drawing/2014/main" id="{D608CEC3-674C-E94E-8DC7-40F8B99EE1A5}"/>
              </a:ext>
            </a:extLst>
          </p:cNvPr>
          <p:cNvSpPr/>
          <p:nvPr/>
        </p:nvSpPr>
        <p:spPr>
          <a:xfrm>
            <a:off x="1547154" y="4290386"/>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5" name="Oval 14">
            <a:extLst>
              <a:ext uri="{FF2B5EF4-FFF2-40B4-BE49-F238E27FC236}">
                <a16:creationId xmlns:a16="http://schemas.microsoft.com/office/drawing/2014/main" id="{1E7601F4-06A7-F648-8F61-F5E19D36EEF1}"/>
              </a:ext>
            </a:extLst>
          </p:cNvPr>
          <p:cNvSpPr/>
          <p:nvPr/>
        </p:nvSpPr>
        <p:spPr>
          <a:xfrm>
            <a:off x="995164" y="4832933"/>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6" name="Oval 15">
            <a:extLst>
              <a:ext uri="{FF2B5EF4-FFF2-40B4-BE49-F238E27FC236}">
                <a16:creationId xmlns:a16="http://schemas.microsoft.com/office/drawing/2014/main" id="{28DDC1AB-020A-794C-9CDF-4DF6B59D32B3}"/>
              </a:ext>
            </a:extLst>
          </p:cNvPr>
          <p:cNvSpPr/>
          <p:nvPr/>
        </p:nvSpPr>
        <p:spPr>
          <a:xfrm>
            <a:off x="1008600" y="5612996"/>
            <a:ext cx="687016"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7" name="Oval 16">
            <a:extLst>
              <a:ext uri="{FF2B5EF4-FFF2-40B4-BE49-F238E27FC236}">
                <a16:creationId xmlns:a16="http://schemas.microsoft.com/office/drawing/2014/main" id="{4434F460-22C8-FA46-A9C7-34204F8B1B76}"/>
              </a:ext>
            </a:extLst>
          </p:cNvPr>
          <p:cNvSpPr/>
          <p:nvPr/>
        </p:nvSpPr>
        <p:spPr>
          <a:xfrm>
            <a:off x="1030396" y="4152184"/>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8" name="Oval 17">
            <a:extLst>
              <a:ext uri="{FF2B5EF4-FFF2-40B4-BE49-F238E27FC236}">
                <a16:creationId xmlns:a16="http://schemas.microsoft.com/office/drawing/2014/main" id="{A1E28021-CEB2-4547-B52A-D78E39E4FE7A}"/>
              </a:ext>
            </a:extLst>
          </p:cNvPr>
          <p:cNvSpPr/>
          <p:nvPr/>
        </p:nvSpPr>
        <p:spPr>
          <a:xfrm>
            <a:off x="2141688" y="3948767"/>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pic>
        <p:nvPicPr>
          <p:cNvPr id="19" name="Picture 18" descr="A picture containing monitor, sitting, phone, screen&#10;&#10;Description automatically generated">
            <a:extLst>
              <a:ext uri="{FF2B5EF4-FFF2-40B4-BE49-F238E27FC236}">
                <a16:creationId xmlns:a16="http://schemas.microsoft.com/office/drawing/2014/main" id="{DB7F7560-2045-A040-8790-4327BCFD4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1556792"/>
            <a:ext cx="8294159" cy="1709716"/>
          </a:xfrm>
          <a:prstGeom prst="rect">
            <a:avLst/>
          </a:prstGeom>
        </p:spPr>
      </p:pic>
      <p:sp>
        <p:nvSpPr>
          <p:cNvPr id="20" name="TextBox 19">
            <a:extLst>
              <a:ext uri="{FF2B5EF4-FFF2-40B4-BE49-F238E27FC236}">
                <a16:creationId xmlns:a16="http://schemas.microsoft.com/office/drawing/2014/main" id="{386B6BF7-D161-7545-BECC-64893687E195}"/>
              </a:ext>
            </a:extLst>
          </p:cNvPr>
          <p:cNvSpPr txBox="1"/>
          <p:nvPr/>
        </p:nvSpPr>
        <p:spPr>
          <a:xfrm>
            <a:off x="3445088" y="1019295"/>
            <a:ext cx="3097579" cy="461665"/>
          </a:xfrm>
          <a:prstGeom prst="rect">
            <a:avLst/>
          </a:prstGeom>
          <a:noFill/>
        </p:spPr>
        <p:txBody>
          <a:bodyPr wrap="none" rtlCol="0">
            <a:spAutoFit/>
          </a:bodyPr>
          <a:lstStyle/>
          <a:p>
            <a:r>
              <a:rPr lang="en-US" sz="2400" b="1" i="1" dirty="0">
                <a:latin typeface="+mj-lt"/>
              </a:rPr>
              <a:t>Transliterated examples</a:t>
            </a:r>
          </a:p>
        </p:txBody>
      </p:sp>
      <p:pic>
        <p:nvPicPr>
          <p:cNvPr id="21" name="Picture 20" descr="A screenshot of a cell phone&#10;&#10;Description automatically generated">
            <a:extLst>
              <a:ext uri="{FF2B5EF4-FFF2-40B4-BE49-F238E27FC236}">
                <a16:creationId xmlns:a16="http://schemas.microsoft.com/office/drawing/2014/main" id="{8114DCD5-1FF2-9441-8C0E-325E39B50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713" y="3716895"/>
            <a:ext cx="8294159" cy="2357486"/>
          </a:xfrm>
          <a:prstGeom prst="rect">
            <a:avLst/>
          </a:prstGeom>
        </p:spPr>
      </p:pic>
      <p:sp>
        <p:nvSpPr>
          <p:cNvPr id="22" name="Rectangle 21">
            <a:extLst>
              <a:ext uri="{FF2B5EF4-FFF2-40B4-BE49-F238E27FC236}">
                <a16:creationId xmlns:a16="http://schemas.microsoft.com/office/drawing/2014/main" id="{F3C0B21A-9B95-534E-A474-86173380C5CE}"/>
              </a:ext>
            </a:extLst>
          </p:cNvPr>
          <p:cNvSpPr/>
          <p:nvPr/>
        </p:nvSpPr>
        <p:spPr>
          <a:xfrm>
            <a:off x="9657623" y="1250127"/>
            <a:ext cx="2140248"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Russian</a:t>
            </a:r>
          </a:p>
        </p:txBody>
      </p:sp>
      <p:sp>
        <p:nvSpPr>
          <p:cNvPr id="23" name="Rectangle 22">
            <a:extLst>
              <a:ext uri="{FF2B5EF4-FFF2-40B4-BE49-F238E27FC236}">
                <a16:creationId xmlns:a16="http://schemas.microsoft.com/office/drawing/2014/main" id="{40CE37B4-9A7E-7C44-880B-D1C793ED29B8}"/>
              </a:ext>
            </a:extLst>
          </p:cNvPr>
          <p:cNvSpPr/>
          <p:nvPr/>
        </p:nvSpPr>
        <p:spPr>
          <a:xfrm>
            <a:off x="9657623" y="3410231"/>
            <a:ext cx="2140248"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Hindi</a:t>
            </a:r>
          </a:p>
        </p:txBody>
      </p:sp>
      <p:sp>
        <p:nvSpPr>
          <p:cNvPr id="24" name="Oval 23">
            <a:extLst>
              <a:ext uri="{FF2B5EF4-FFF2-40B4-BE49-F238E27FC236}">
                <a16:creationId xmlns:a16="http://schemas.microsoft.com/office/drawing/2014/main" id="{98698AD8-0086-804A-9CC9-38BBCC94825A}"/>
              </a:ext>
            </a:extLst>
          </p:cNvPr>
          <p:cNvSpPr/>
          <p:nvPr/>
        </p:nvSpPr>
        <p:spPr>
          <a:xfrm>
            <a:off x="2307863" y="5375481"/>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25" name="Rectangle 24">
            <a:extLst>
              <a:ext uri="{FF2B5EF4-FFF2-40B4-BE49-F238E27FC236}">
                <a16:creationId xmlns:a16="http://schemas.microsoft.com/office/drawing/2014/main" id="{628AF61C-C0F0-2B45-82A0-CF5FFDE40E46}"/>
              </a:ext>
            </a:extLst>
          </p:cNvPr>
          <p:cNvSpPr/>
          <p:nvPr/>
        </p:nvSpPr>
        <p:spPr>
          <a:xfrm>
            <a:off x="1402443" y="1097578"/>
            <a:ext cx="1585588"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109 languages</a:t>
            </a:r>
          </a:p>
        </p:txBody>
      </p:sp>
    </p:spTree>
    <p:extLst>
      <p:ext uri="{BB962C8B-B14F-4D97-AF65-F5344CB8AC3E}">
        <p14:creationId xmlns:p14="http://schemas.microsoft.com/office/powerpoint/2010/main" val="28608466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a:xfrm>
            <a:off x="378806" y="94800"/>
            <a:ext cx="10896600" cy="1333500"/>
          </a:xfrm>
        </p:spPr>
        <p:txBody>
          <a:bodyPr/>
          <a:lstStyle/>
          <a:p>
            <a:r>
              <a:rPr lang="en-US" dirty="0"/>
              <a:t>Language Identification: cld3</a:t>
            </a:r>
          </a:p>
        </p:txBody>
      </p:sp>
      <p:pic>
        <p:nvPicPr>
          <p:cNvPr id="25" name="Picture 24" descr="A screenshot of a cell phone&#10;&#10;Description automatically generated">
            <a:extLst>
              <a:ext uri="{FF2B5EF4-FFF2-40B4-BE49-F238E27FC236}">
                <a16:creationId xmlns:a16="http://schemas.microsoft.com/office/drawing/2014/main" id="{A38B0025-51FD-E743-9D64-4E98A0536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1782144"/>
            <a:ext cx="8294159" cy="3149257"/>
          </a:xfrm>
          <a:prstGeom prst="rect">
            <a:avLst/>
          </a:prstGeom>
        </p:spPr>
      </p:pic>
      <p:sp>
        <p:nvSpPr>
          <p:cNvPr id="26" name="Rectangle 25">
            <a:extLst>
              <a:ext uri="{FF2B5EF4-FFF2-40B4-BE49-F238E27FC236}">
                <a16:creationId xmlns:a16="http://schemas.microsoft.com/office/drawing/2014/main" id="{EBF43C49-3F07-5C43-8CD8-12786991358D}"/>
              </a:ext>
            </a:extLst>
          </p:cNvPr>
          <p:cNvSpPr/>
          <p:nvPr/>
        </p:nvSpPr>
        <p:spPr>
          <a:xfrm>
            <a:off x="9513607" y="1475480"/>
            <a:ext cx="2140248"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Spanish/French</a:t>
            </a:r>
          </a:p>
        </p:txBody>
      </p:sp>
      <p:sp>
        <p:nvSpPr>
          <p:cNvPr id="27" name="TextBox 26">
            <a:extLst>
              <a:ext uri="{FF2B5EF4-FFF2-40B4-BE49-F238E27FC236}">
                <a16:creationId xmlns:a16="http://schemas.microsoft.com/office/drawing/2014/main" id="{9D32B730-57A5-2241-B593-AFED62F0EEBE}"/>
              </a:ext>
            </a:extLst>
          </p:cNvPr>
          <p:cNvSpPr txBox="1"/>
          <p:nvPr/>
        </p:nvSpPr>
        <p:spPr>
          <a:xfrm>
            <a:off x="3359696" y="1058727"/>
            <a:ext cx="3189143" cy="461665"/>
          </a:xfrm>
          <a:prstGeom prst="rect">
            <a:avLst/>
          </a:prstGeom>
          <a:noFill/>
        </p:spPr>
        <p:txBody>
          <a:bodyPr wrap="none" rtlCol="0">
            <a:spAutoFit/>
          </a:bodyPr>
          <a:lstStyle/>
          <a:p>
            <a:r>
              <a:rPr lang="en-US" sz="2400" b="1" i="1" dirty="0">
                <a:latin typeface="+mj-lt"/>
              </a:rPr>
              <a:t>Code-switched examples</a:t>
            </a:r>
          </a:p>
        </p:txBody>
      </p:sp>
      <p:sp>
        <p:nvSpPr>
          <p:cNvPr id="3" name="TextBox 2">
            <a:extLst>
              <a:ext uri="{FF2B5EF4-FFF2-40B4-BE49-F238E27FC236}">
                <a16:creationId xmlns:a16="http://schemas.microsoft.com/office/drawing/2014/main" id="{8BA14CAE-BD2E-EA40-B850-39A172B99E60}"/>
              </a:ext>
            </a:extLst>
          </p:cNvPr>
          <p:cNvSpPr txBox="1"/>
          <p:nvPr/>
        </p:nvSpPr>
        <p:spPr>
          <a:xfrm>
            <a:off x="3359696" y="5059741"/>
            <a:ext cx="5128648" cy="923330"/>
          </a:xfrm>
          <a:prstGeom prst="rect">
            <a:avLst/>
          </a:prstGeom>
          <a:solidFill>
            <a:srgbClr val="00B050"/>
          </a:solidFill>
        </p:spPr>
        <p:txBody>
          <a:bodyPr wrap="none" rtlCol="0">
            <a:spAutoFit/>
          </a:bodyPr>
          <a:lstStyle/>
          <a:p>
            <a:r>
              <a:rPr lang="en-US" dirty="0">
                <a:solidFill>
                  <a:schemeClr val="accent6"/>
                </a:solidFill>
              </a:rPr>
              <a:t>Challenge # 1: Detecting text with Romanized script</a:t>
            </a:r>
          </a:p>
          <a:p>
            <a:r>
              <a:rPr lang="en-US" dirty="0">
                <a:solidFill>
                  <a:schemeClr val="accent6"/>
                </a:solidFill>
              </a:rPr>
              <a:t>Challenge #2: Small text length</a:t>
            </a:r>
          </a:p>
          <a:p>
            <a:r>
              <a:rPr lang="en-US" dirty="0">
                <a:solidFill>
                  <a:schemeClr val="accent6"/>
                </a:solidFill>
              </a:rPr>
              <a:t>Challenge #3: Slang/ borrowed words</a:t>
            </a:r>
          </a:p>
        </p:txBody>
      </p:sp>
      <p:sp>
        <p:nvSpPr>
          <p:cNvPr id="15" name="Rectangle 14">
            <a:extLst>
              <a:ext uri="{FF2B5EF4-FFF2-40B4-BE49-F238E27FC236}">
                <a16:creationId xmlns:a16="http://schemas.microsoft.com/office/drawing/2014/main" id="{F49887A2-7DAB-8D4F-BBD8-58FA820C08F9}"/>
              </a:ext>
            </a:extLst>
          </p:cNvPr>
          <p:cNvSpPr/>
          <p:nvPr/>
        </p:nvSpPr>
        <p:spPr>
          <a:xfrm>
            <a:off x="1059773" y="1407150"/>
            <a:ext cx="1928258" cy="4524315"/>
          </a:xfrm>
          <a:prstGeom prst="rect">
            <a:avLst/>
          </a:prstGeom>
          <a:solidFill>
            <a:srgbClr val="870E5D"/>
          </a:solidFill>
          <a:effectLst>
            <a:softEdge rad="0"/>
          </a:effectLst>
        </p:spPr>
        <p:txBody>
          <a:bodyPr wrap="square">
            <a:spAutoFit/>
          </a:bodyPr>
          <a:lstStyle/>
          <a:p>
            <a:r>
              <a:rPr lang="en-US" sz="1200" dirty="0">
                <a:solidFill>
                  <a:schemeClr val="bg1"/>
                </a:solidFill>
                <a:latin typeface="Courier New" panose="02070309020205020404" pitchFamily="49" charset="0"/>
              </a:rPr>
              <a:t>"</a:t>
            </a:r>
            <a:r>
              <a:rPr lang="en-US" sz="1200" dirty="0" err="1">
                <a:solidFill>
                  <a:schemeClr val="bg1"/>
                </a:solidFill>
                <a:latin typeface="Courier New" panose="02070309020205020404" pitchFamily="49" charset="0"/>
              </a:rPr>
              <a:t>eo</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su</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uz</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zh-Latn</a:t>
            </a:r>
            <a:r>
              <a:rPr lang="en-US" sz="1200" dirty="0">
                <a:solidFill>
                  <a:schemeClr val="bg1"/>
                </a:solidFill>
                <a:latin typeface="Courier New" panose="02070309020205020404" pitchFamily="49" charset="0"/>
              </a:rPr>
              <a:t>", "ne", "</a:t>
            </a:r>
            <a:r>
              <a:rPr lang="en-US" sz="1200" dirty="0" err="1">
                <a:solidFill>
                  <a:schemeClr val="bg1"/>
                </a:solidFill>
                <a:latin typeface="Courier New" panose="02070309020205020404" pitchFamily="49" charset="0"/>
              </a:rPr>
              <a:t>nl</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sw</a:t>
            </a:r>
            <a:r>
              <a:rPr lang="en-US" sz="1200" dirty="0">
                <a:solidFill>
                  <a:schemeClr val="bg1"/>
                </a:solidFill>
                <a:latin typeface="Courier New" panose="02070309020205020404" pitchFamily="49" charset="0"/>
              </a:rPr>
              <a:t>", "sq", "</a:t>
            </a:r>
            <a:r>
              <a:rPr lang="en-US" sz="1200" dirty="0" err="1">
                <a:solidFill>
                  <a:schemeClr val="bg1"/>
                </a:solidFill>
                <a:latin typeface="Courier New" panose="02070309020205020404" pitchFamily="49" charset="0"/>
              </a:rPr>
              <a:t>hmn</a:t>
            </a:r>
            <a:r>
              <a:rPr lang="en-US" sz="1200" dirty="0">
                <a:solidFill>
                  <a:schemeClr val="bg1"/>
                </a:solidFill>
                <a:latin typeface="Courier New" panose="02070309020205020404" pitchFamily="49" charset="0"/>
              </a:rPr>
              <a:t>", "ja", "no", "</a:t>
            </a:r>
            <a:r>
              <a:rPr lang="en-US" sz="1200" dirty="0" err="1">
                <a:solidFill>
                  <a:schemeClr val="bg1"/>
                </a:solidFill>
                <a:latin typeface="Courier New" panose="02070309020205020404" pitchFamily="49" charset="0"/>
              </a:rPr>
              <a:t>mn</a:t>
            </a:r>
            <a:r>
              <a:rPr lang="en-US" sz="1200" dirty="0">
                <a:solidFill>
                  <a:schemeClr val="bg1"/>
                </a:solidFill>
                <a:latin typeface="Courier New" panose="02070309020205020404" pitchFamily="49" charset="0"/>
              </a:rPr>
              <a:t>", "so", "ko", "</a:t>
            </a:r>
            <a:r>
              <a:rPr lang="en-US" sz="1200" dirty="0" err="1">
                <a:solidFill>
                  <a:schemeClr val="bg1"/>
                </a:solidFill>
                <a:latin typeface="Courier New" panose="02070309020205020404" pitchFamily="49" charset="0"/>
              </a:rPr>
              <a:t>th</a:t>
            </a:r>
            <a:r>
              <a:rPr lang="en-US" sz="1200" dirty="0">
                <a:solidFill>
                  <a:schemeClr val="bg1"/>
                </a:solidFill>
                <a:latin typeface="Courier New" panose="02070309020205020404" pitchFamily="49" charset="0"/>
              </a:rPr>
              <a:t>", "kk", "</a:t>
            </a:r>
            <a:r>
              <a:rPr lang="en-US" sz="1200" dirty="0" err="1">
                <a:solidFill>
                  <a:schemeClr val="bg1"/>
                </a:solidFill>
                <a:latin typeface="Courier New" panose="02070309020205020404" pitchFamily="49" charset="0"/>
              </a:rPr>
              <a:t>sl</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ig</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mr</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zu</a:t>
            </a:r>
            <a:r>
              <a:rPr lang="en-US" sz="1200" dirty="0">
                <a:solidFill>
                  <a:schemeClr val="bg1"/>
                </a:solidFill>
                <a:latin typeface="Courier New" panose="02070309020205020404" pitchFamily="49" charset="0"/>
              </a:rPr>
              <a:t>", "ml", "</a:t>
            </a:r>
            <a:r>
              <a:rPr lang="en-US" sz="1200" dirty="0" err="1">
                <a:solidFill>
                  <a:schemeClr val="bg1"/>
                </a:solidFill>
                <a:latin typeface="Courier New" panose="02070309020205020404" pitchFamily="49" charset="0"/>
              </a:rPr>
              <a:t>pt</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yi</a:t>
            </a:r>
            <a:r>
              <a:rPr lang="en-US" sz="1200" dirty="0">
                <a:solidFill>
                  <a:schemeClr val="bg1"/>
                </a:solidFill>
                <a:latin typeface="Courier New" panose="02070309020205020404" pitchFamily="49" charset="0"/>
              </a:rPr>
              <a:t>", "lv", "</a:t>
            </a:r>
            <a:r>
              <a:rPr lang="en-US" sz="1200" dirty="0" err="1">
                <a:solidFill>
                  <a:schemeClr val="bg1"/>
                </a:solidFill>
                <a:latin typeface="Courier New" panose="02070309020205020404" pitchFamily="49" charset="0"/>
              </a:rPr>
              <a:t>iw</a:t>
            </a:r>
            <a:r>
              <a:rPr lang="en-US" sz="1200" dirty="0">
                <a:solidFill>
                  <a:schemeClr val="bg1"/>
                </a:solidFill>
                <a:latin typeface="Courier New" panose="02070309020205020404" pitchFamily="49" charset="0"/>
              </a:rPr>
              <a:t>", "cs", "vi", "</a:t>
            </a:r>
            <a:r>
              <a:rPr lang="en-US" sz="1200" dirty="0" err="1">
                <a:solidFill>
                  <a:schemeClr val="bg1"/>
                </a:solidFill>
                <a:latin typeface="Courier New" panose="02070309020205020404" pitchFamily="49" charset="0"/>
              </a:rPr>
              <a:t>jv</a:t>
            </a:r>
            <a:r>
              <a:rPr lang="en-US" sz="1200" dirty="0">
                <a:solidFill>
                  <a:schemeClr val="bg1"/>
                </a:solidFill>
                <a:latin typeface="Courier New" panose="02070309020205020404" pitchFamily="49" charset="0"/>
              </a:rPr>
              <a:t>", "be", "km", "</a:t>
            </a:r>
            <a:r>
              <a:rPr lang="en-US" sz="1200" dirty="0" err="1">
                <a:solidFill>
                  <a:schemeClr val="bg1"/>
                </a:solidFill>
                <a:latin typeface="Courier New" panose="02070309020205020404" pitchFamily="49" charset="0"/>
              </a:rPr>
              <a:t>mk</a:t>
            </a:r>
            <a:r>
              <a:rPr lang="en-US" sz="1200" dirty="0">
                <a:solidFill>
                  <a:schemeClr val="bg1"/>
                </a:solidFill>
                <a:latin typeface="Courier New" panose="02070309020205020404" pitchFamily="49" charset="0"/>
              </a:rPr>
              <a:t>", "tr", "la", "id", "fil", "</a:t>
            </a:r>
            <a:r>
              <a:rPr lang="en-US" sz="1200" dirty="0" err="1">
                <a:solidFill>
                  <a:schemeClr val="bg1"/>
                </a:solidFill>
                <a:latin typeface="Courier New" panose="02070309020205020404" pitchFamily="49" charset="0"/>
              </a:rPr>
              <a:t>sm</a:t>
            </a:r>
            <a:r>
              <a:rPr lang="en-US" sz="1200" dirty="0">
                <a:solidFill>
                  <a:schemeClr val="bg1"/>
                </a:solidFill>
                <a:latin typeface="Courier New" panose="02070309020205020404" pitchFamily="49" charset="0"/>
              </a:rPr>
              <a:t>", "ca", "el", "ka", "</a:t>
            </a:r>
            <a:r>
              <a:rPr lang="en-US" sz="1200" dirty="0" err="1">
                <a:solidFill>
                  <a:schemeClr val="bg1"/>
                </a:solidFill>
                <a:latin typeface="Courier New" panose="02070309020205020404" pitchFamily="49" charset="0"/>
              </a:rPr>
              <a:t>sr</a:t>
            </a:r>
            <a:r>
              <a:rPr lang="en-US" sz="1200" dirty="0">
                <a:solidFill>
                  <a:schemeClr val="bg1"/>
                </a:solidFill>
                <a:latin typeface="Courier New" panose="02070309020205020404" pitchFamily="49" charset="0"/>
              </a:rPr>
              <a:t>", "it", "</a:t>
            </a:r>
            <a:r>
              <a:rPr lang="en-US" sz="1200" dirty="0" err="1">
                <a:solidFill>
                  <a:schemeClr val="bg1"/>
                </a:solidFill>
                <a:latin typeface="Courier New" panose="02070309020205020404" pitchFamily="49" charset="0"/>
              </a:rPr>
              <a:t>sk</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ru</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ru-Latn</a:t>
            </a:r>
            <a:r>
              <a:rPr lang="en-US" sz="1200" dirty="0">
                <a:solidFill>
                  <a:schemeClr val="bg1"/>
                </a:solidFill>
                <a:latin typeface="Courier New" panose="02070309020205020404" pitchFamily="49" charset="0"/>
              </a:rPr>
              <a:t>", "et", "</a:t>
            </a:r>
            <a:r>
              <a:rPr lang="en-US" sz="1200" dirty="0" err="1">
                <a:solidFill>
                  <a:schemeClr val="bg1"/>
                </a:solidFill>
                <a:latin typeface="Courier New" panose="02070309020205020404" pitchFamily="49" charset="0"/>
              </a:rPr>
              <a:t>ms</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gd</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bg-Latn</a:t>
            </a:r>
            <a:r>
              <a:rPr lang="en-US" sz="1200" dirty="0">
                <a:solidFill>
                  <a:schemeClr val="bg1"/>
                </a:solidFill>
                <a:latin typeface="Courier New" panose="02070309020205020404" pitchFamily="49" charset="0"/>
              </a:rPr>
              <a:t>", "ha", "is", "</a:t>
            </a:r>
            <a:r>
              <a:rPr lang="en-US" sz="1200" dirty="0" err="1">
                <a:solidFill>
                  <a:schemeClr val="bg1"/>
                </a:solidFill>
                <a:latin typeface="Courier New" panose="02070309020205020404" pitchFamily="49" charset="0"/>
              </a:rPr>
              <a:t>ur</a:t>
            </a:r>
            <a:r>
              <a:rPr lang="en-US" sz="1200" dirty="0">
                <a:solidFill>
                  <a:schemeClr val="bg1"/>
                </a:solidFill>
                <a:latin typeface="Courier New" panose="02070309020205020404" pitchFamily="49" charset="0"/>
              </a:rPr>
              <a:t>", "mi", "hi", "bn", "hi-</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fr</a:t>
            </a:r>
            <a:r>
              <a:rPr lang="en-US" sz="1200" dirty="0">
                <a:solidFill>
                  <a:schemeClr val="bg1"/>
                </a:solidFill>
                <a:latin typeface="Courier New" panose="02070309020205020404" pitchFamily="49" charset="0"/>
              </a:rPr>
              <a:t>", "hu", "</a:t>
            </a:r>
            <a:r>
              <a:rPr lang="en-US" sz="1200" dirty="0" err="1">
                <a:solidFill>
                  <a:schemeClr val="bg1"/>
                </a:solidFill>
                <a:latin typeface="Courier New" panose="02070309020205020404" pitchFamily="49" charset="0"/>
              </a:rPr>
              <a:t>lb</a:t>
            </a:r>
            <a:r>
              <a:rPr lang="en-US" sz="1200" dirty="0">
                <a:solidFill>
                  <a:schemeClr val="bg1"/>
                </a:solidFill>
                <a:latin typeface="Courier New" panose="02070309020205020404" pitchFamily="49" charset="0"/>
              </a:rPr>
              <a:t>", "el-</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st</a:t>
            </a:r>
            <a:r>
              <a:rPr lang="en-US" sz="1200" dirty="0">
                <a:solidFill>
                  <a:schemeClr val="bg1"/>
                </a:solidFill>
                <a:latin typeface="Courier New" panose="02070309020205020404" pitchFamily="49" charset="0"/>
              </a:rPr>
              <a:t>", "</a:t>
            </a:r>
            <a:r>
              <a:rPr lang="en-US" sz="1200" dirty="0" err="1">
                <a:solidFill>
                  <a:schemeClr val="bg1"/>
                </a:solidFill>
                <a:latin typeface="Courier New" panose="02070309020205020404" pitchFamily="49" charset="0"/>
              </a:rPr>
              <a:t>ceb</a:t>
            </a:r>
            <a:r>
              <a:rPr lang="en-US" sz="1200" dirty="0">
                <a:solidFill>
                  <a:schemeClr val="bg1"/>
                </a:solidFill>
                <a:latin typeface="Courier New" panose="02070309020205020404" pitchFamily="49" charset="0"/>
              </a:rPr>
              <a:t>", "pl", "ja-</a:t>
            </a:r>
            <a:r>
              <a:rPr lang="en-US" sz="1200" dirty="0" err="1">
                <a:solidFill>
                  <a:schemeClr val="bg1"/>
                </a:solidFill>
                <a:latin typeface="Courier New" panose="02070309020205020404" pitchFamily="49" charset="0"/>
              </a:rPr>
              <a:t>Latn</a:t>
            </a:r>
            <a:r>
              <a:rPr lang="en-US" sz="1200" dirty="0">
                <a:solidFill>
                  <a:schemeClr val="bg1"/>
                </a:solidFill>
                <a:latin typeface="Courier New" panose="02070309020205020404" pitchFamily="49" charset="0"/>
              </a:rPr>
              <a:t>"</a:t>
            </a:r>
            <a:endParaRPr lang="en-US" sz="1200" dirty="0">
              <a:solidFill>
                <a:schemeClr val="bg1"/>
              </a:solidFill>
            </a:endParaRPr>
          </a:p>
        </p:txBody>
      </p:sp>
      <p:sp>
        <p:nvSpPr>
          <p:cNvPr id="16" name="Oval 15">
            <a:extLst>
              <a:ext uri="{FF2B5EF4-FFF2-40B4-BE49-F238E27FC236}">
                <a16:creationId xmlns:a16="http://schemas.microsoft.com/office/drawing/2014/main" id="{EEB719AA-0320-3542-9F57-9D50CE6B0013}"/>
              </a:ext>
            </a:extLst>
          </p:cNvPr>
          <p:cNvSpPr/>
          <p:nvPr/>
        </p:nvSpPr>
        <p:spPr>
          <a:xfrm>
            <a:off x="946793" y="1555356"/>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7" name="Oval 16">
            <a:extLst>
              <a:ext uri="{FF2B5EF4-FFF2-40B4-BE49-F238E27FC236}">
                <a16:creationId xmlns:a16="http://schemas.microsoft.com/office/drawing/2014/main" id="{BA4BE458-301B-FB44-BD3B-91C3B085977A}"/>
              </a:ext>
            </a:extLst>
          </p:cNvPr>
          <p:cNvSpPr/>
          <p:nvPr/>
        </p:nvSpPr>
        <p:spPr>
          <a:xfrm>
            <a:off x="1547154" y="4290386"/>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8" name="Oval 17">
            <a:extLst>
              <a:ext uri="{FF2B5EF4-FFF2-40B4-BE49-F238E27FC236}">
                <a16:creationId xmlns:a16="http://schemas.microsoft.com/office/drawing/2014/main" id="{4AB06CF3-2D80-0D4B-944C-940CA07C6E55}"/>
              </a:ext>
            </a:extLst>
          </p:cNvPr>
          <p:cNvSpPr/>
          <p:nvPr/>
        </p:nvSpPr>
        <p:spPr>
          <a:xfrm>
            <a:off x="995164" y="4832933"/>
            <a:ext cx="1077109"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9" name="Oval 18">
            <a:extLst>
              <a:ext uri="{FF2B5EF4-FFF2-40B4-BE49-F238E27FC236}">
                <a16:creationId xmlns:a16="http://schemas.microsoft.com/office/drawing/2014/main" id="{EF8E017B-95BC-F34F-B244-7FF6C91AFC6D}"/>
              </a:ext>
            </a:extLst>
          </p:cNvPr>
          <p:cNvSpPr/>
          <p:nvPr/>
        </p:nvSpPr>
        <p:spPr>
          <a:xfrm>
            <a:off x="1008600" y="5612996"/>
            <a:ext cx="687016"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20" name="Oval 19">
            <a:extLst>
              <a:ext uri="{FF2B5EF4-FFF2-40B4-BE49-F238E27FC236}">
                <a16:creationId xmlns:a16="http://schemas.microsoft.com/office/drawing/2014/main" id="{44A26EF2-CA19-6442-8D29-FD687DCB5658}"/>
              </a:ext>
            </a:extLst>
          </p:cNvPr>
          <p:cNvSpPr/>
          <p:nvPr/>
        </p:nvSpPr>
        <p:spPr>
          <a:xfrm>
            <a:off x="1030396" y="4152184"/>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21" name="Oval 20">
            <a:extLst>
              <a:ext uri="{FF2B5EF4-FFF2-40B4-BE49-F238E27FC236}">
                <a16:creationId xmlns:a16="http://schemas.microsoft.com/office/drawing/2014/main" id="{A492B9DB-D209-2C4D-B927-45D148F5360F}"/>
              </a:ext>
            </a:extLst>
          </p:cNvPr>
          <p:cNvSpPr/>
          <p:nvPr/>
        </p:nvSpPr>
        <p:spPr>
          <a:xfrm>
            <a:off x="2141688" y="3948767"/>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22" name="Oval 21">
            <a:extLst>
              <a:ext uri="{FF2B5EF4-FFF2-40B4-BE49-F238E27FC236}">
                <a16:creationId xmlns:a16="http://schemas.microsoft.com/office/drawing/2014/main" id="{A27F2392-4E97-1C40-B7DB-D7F962DF292C}"/>
              </a:ext>
            </a:extLst>
          </p:cNvPr>
          <p:cNvSpPr/>
          <p:nvPr/>
        </p:nvSpPr>
        <p:spPr>
          <a:xfrm>
            <a:off x="2307863" y="5375481"/>
            <a:ext cx="590144" cy="2974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23" name="Rectangle 22">
            <a:extLst>
              <a:ext uri="{FF2B5EF4-FFF2-40B4-BE49-F238E27FC236}">
                <a16:creationId xmlns:a16="http://schemas.microsoft.com/office/drawing/2014/main" id="{9D78F865-49A6-234F-8117-18FD9497D0D1}"/>
              </a:ext>
            </a:extLst>
          </p:cNvPr>
          <p:cNvSpPr/>
          <p:nvPr/>
        </p:nvSpPr>
        <p:spPr>
          <a:xfrm>
            <a:off x="1402443" y="1097578"/>
            <a:ext cx="1585588"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109 languages</a:t>
            </a:r>
          </a:p>
        </p:txBody>
      </p:sp>
    </p:spTree>
    <p:extLst>
      <p:ext uri="{BB962C8B-B14F-4D97-AF65-F5344CB8AC3E}">
        <p14:creationId xmlns:p14="http://schemas.microsoft.com/office/powerpoint/2010/main" val="3235005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a:xfrm>
            <a:off x="378806" y="94800"/>
            <a:ext cx="10896600" cy="1333500"/>
          </a:xfrm>
        </p:spPr>
        <p:txBody>
          <a:bodyPr/>
          <a:lstStyle/>
          <a:p>
            <a:r>
              <a:rPr lang="en-US" dirty="0"/>
              <a:t>Language Identification: </a:t>
            </a:r>
            <a:r>
              <a:rPr lang="en-US" dirty="0" err="1"/>
              <a:t>langid</a:t>
            </a:r>
            <a:endParaRPr lang="en-US" dirty="0"/>
          </a:p>
        </p:txBody>
      </p:sp>
      <p:pic>
        <p:nvPicPr>
          <p:cNvPr id="25" name="Picture 24" descr="A picture containing drawing, meter&#10;&#10;Description automatically generated">
            <a:extLst>
              <a:ext uri="{FF2B5EF4-FFF2-40B4-BE49-F238E27FC236}">
                <a16:creationId xmlns:a16="http://schemas.microsoft.com/office/drawing/2014/main" id="{C8047CFB-87D6-0247-ADF2-B817134E6952}"/>
              </a:ext>
            </a:extLst>
          </p:cNvPr>
          <p:cNvPicPr>
            <a:picLocks noChangeAspect="1"/>
          </p:cNvPicPr>
          <p:nvPr/>
        </p:nvPicPr>
        <p:blipFill rotWithShape="1">
          <a:blip r:embed="rId3">
            <a:extLst>
              <a:ext uri="{28A0092B-C50C-407E-A947-70E740481C1C}">
                <a14:useLocalDpi xmlns:a14="http://schemas.microsoft.com/office/drawing/2010/main" val="0"/>
              </a:ext>
            </a:extLst>
          </a:blip>
          <a:srcRect t="-799" r="22505"/>
          <a:stretch/>
        </p:blipFill>
        <p:spPr>
          <a:xfrm>
            <a:off x="585636" y="4287183"/>
            <a:ext cx="4642340" cy="1174203"/>
          </a:xfrm>
          <a:prstGeom prst="rect">
            <a:avLst/>
          </a:prstGeom>
        </p:spPr>
      </p:pic>
      <p:sp>
        <p:nvSpPr>
          <p:cNvPr id="26" name="TextBox 25">
            <a:extLst>
              <a:ext uri="{FF2B5EF4-FFF2-40B4-BE49-F238E27FC236}">
                <a16:creationId xmlns:a16="http://schemas.microsoft.com/office/drawing/2014/main" id="{5DFDC659-288F-4F4A-B809-24FD3316DBCF}"/>
              </a:ext>
            </a:extLst>
          </p:cNvPr>
          <p:cNvSpPr txBox="1"/>
          <p:nvPr/>
        </p:nvSpPr>
        <p:spPr>
          <a:xfrm>
            <a:off x="562707" y="3429000"/>
            <a:ext cx="4461403" cy="461665"/>
          </a:xfrm>
          <a:prstGeom prst="rect">
            <a:avLst/>
          </a:prstGeom>
          <a:noFill/>
        </p:spPr>
        <p:txBody>
          <a:bodyPr wrap="square" rtlCol="0">
            <a:spAutoFit/>
          </a:bodyPr>
          <a:lstStyle/>
          <a:p>
            <a:r>
              <a:rPr lang="en-US" sz="2400" b="1" i="1" dirty="0">
                <a:latin typeface="+mj-lt"/>
              </a:rPr>
              <a:t>Underrepresented language</a:t>
            </a:r>
          </a:p>
        </p:txBody>
      </p:sp>
      <p:sp>
        <p:nvSpPr>
          <p:cNvPr id="27" name="Rectangle 26">
            <a:extLst>
              <a:ext uri="{FF2B5EF4-FFF2-40B4-BE49-F238E27FC236}">
                <a16:creationId xmlns:a16="http://schemas.microsoft.com/office/drawing/2014/main" id="{BA3DB524-5D72-DF4E-9B77-F365215443A5}"/>
              </a:ext>
            </a:extLst>
          </p:cNvPr>
          <p:cNvSpPr/>
          <p:nvPr/>
        </p:nvSpPr>
        <p:spPr>
          <a:xfrm>
            <a:off x="3338546" y="3989026"/>
            <a:ext cx="1889430"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English vs Swahili</a:t>
            </a:r>
          </a:p>
        </p:txBody>
      </p:sp>
      <p:sp>
        <p:nvSpPr>
          <p:cNvPr id="28" name="Rectangle 27">
            <a:extLst>
              <a:ext uri="{FF2B5EF4-FFF2-40B4-BE49-F238E27FC236}">
                <a16:creationId xmlns:a16="http://schemas.microsoft.com/office/drawing/2014/main" id="{FDF85739-A224-CF4A-AE18-5E045642ED9C}"/>
              </a:ext>
            </a:extLst>
          </p:cNvPr>
          <p:cNvSpPr/>
          <p:nvPr/>
        </p:nvSpPr>
        <p:spPr>
          <a:xfrm>
            <a:off x="569909" y="1584177"/>
            <a:ext cx="4589987" cy="1477328"/>
          </a:xfrm>
          <a:prstGeom prst="rect">
            <a:avLst/>
          </a:prstGeom>
          <a:solidFill>
            <a:srgbClr val="870E5D"/>
          </a:solidFill>
        </p:spPr>
        <p:txBody>
          <a:bodyPr wrap="square">
            <a:spAutoFit/>
          </a:bodyPr>
          <a:lstStyle/>
          <a:p>
            <a:r>
              <a:rPr lang="en-US" dirty="0" err="1">
                <a:solidFill>
                  <a:schemeClr val="bg1"/>
                </a:solidFill>
                <a:latin typeface="-apple-system"/>
              </a:rPr>
              <a:t>af</a:t>
            </a:r>
            <a:r>
              <a:rPr lang="en-US" dirty="0">
                <a:solidFill>
                  <a:schemeClr val="bg1"/>
                </a:solidFill>
                <a:latin typeface="-apple-system"/>
              </a:rPr>
              <a:t>, am, an, </a:t>
            </a:r>
            <a:r>
              <a:rPr lang="en-US" dirty="0" err="1">
                <a:solidFill>
                  <a:schemeClr val="bg1"/>
                </a:solidFill>
                <a:latin typeface="-apple-system"/>
              </a:rPr>
              <a:t>ar</a:t>
            </a:r>
            <a:r>
              <a:rPr lang="en-US" dirty="0">
                <a:solidFill>
                  <a:schemeClr val="bg1"/>
                </a:solidFill>
                <a:latin typeface="-apple-system"/>
              </a:rPr>
              <a:t>, as, </a:t>
            </a:r>
            <a:r>
              <a:rPr lang="en-US" dirty="0" err="1">
                <a:solidFill>
                  <a:schemeClr val="bg1"/>
                </a:solidFill>
                <a:latin typeface="-apple-system"/>
              </a:rPr>
              <a:t>az</a:t>
            </a:r>
            <a:r>
              <a:rPr lang="en-US" dirty="0">
                <a:solidFill>
                  <a:schemeClr val="bg1"/>
                </a:solidFill>
                <a:latin typeface="-apple-system"/>
              </a:rPr>
              <a:t>, cs, cy, da, de, </a:t>
            </a:r>
            <a:r>
              <a:rPr lang="en-US" dirty="0" err="1">
                <a:solidFill>
                  <a:schemeClr val="bg1"/>
                </a:solidFill>
                <a:latin typeface="-apple-system"/>
              </a:rPr>
              <a:t>dz</a:t>
            </a:r>
            <a:r>
              <a:rPr lang="en-US" dirty="0">
                <a:solidFill>
                  <a:schemeClr val="bg1"/>
                </a:solidFill>
                <a:latin typeface="-apple-system"/>
              </a:rPr>
              <a:t>, el, </a:t>
            </a:r>
            <a:r>
              <a:rPr lang="en-US" dirty="0" err="1">
                <a:solidFill>
                  <a:schemeClr val="bg1"/>
                </a:solidFill>
                <a:latin typeface="-apple-system"/>
              </a:rPr>
              <a:t>en</a:t>
            </a:r>
            <a:r>
              <a:rPr lang="en-US" dirty="0">
                <a:solidFill>
                  <a:schemeClr val="bg1"/>
                </a:solidFill>
                <a:latin typeface="-apple-system"/>
              </a:rPr>
              <a:t>, </a:t>
            </a:r>
            <a:r>
              <a:rPr lang="en-US" dirty="0" err="1">
                <a:solidFill>
                  <a:schemeClr val="bg1"/>
                </a:solidFill>
                <a:latin typeface="-apple-system"/>
              </a:rPr>
              <a:t>eo</a:t>
            </a:r>
            <a:r>
              <a:rPr lang="en-US" dirty="0">
                <a:solidFill>
                  <a:schemeClr val="bg1"/>
                </a:solidFill>
                <a:latin typeface="-apple-system"/>
              </a:rPr>
              <a:t>, es, et, hi, </a:t>
            </a:r>
            <a:r>
              <a:rPr lang="en-US" dirty="0" err="1">
                <a:solidFill>
                  <a:schemeClr val="bg1"/>
                </a:solidFill>
                <a:latin typeface="-apple-system"/>
              </a:rPr>
              <a:t>hr</a:t>
            </a:r>
            <a:r>
              <a:rPr lang="en-US" dirty="0">
                <a:solidFill>
                  <a:schemeClr val="bg1"/>
                </a:solidFill>
                <a:latin typeface="-apple-system"/>
              </a:rPr>
              <a:t>, </a:t>
            </a:r>
            <a:r>
              <a:rPr lang="en-US" dirty="0" err="1">
                <a:solidFill>
                  <a:schemeClr val="bg1"/>
                </a:solidFill>
                <a:latin typeface="-apple-system"/>
              </a:rPr>
              <a:t>ht</a:t>
            </a:r>
            <a:r>
              <a:rPr lang="en-US" dirty="0">
                <a:solidFill>
                  <a:schemeClr val="bg1"/>
                </a:solidFill>
                <a:latin typeface="-apple-system"/>
              </a:rPr>
              <a:t>, hu, </a:t>
            </a:r>
            <a:r>
              <a:rPr lang="en-US" dirty="0" err="1">
                <a:solidFill>
                  <a:schemeClr val="bg1"/>
                </a:solidFill>
                <a:latin typeface="-apple-system"/>
              </a:rPr>
              <a:t>hy</a:t>
            </a:r>
            <a:r>
              <a:rPr lang="en-US" dirty="0">
                <a:solidFill>
                  <a:schemeClr val="bg1"/>
                </a:solidFill>
                <a:latin typeface="-apple-system"/>
              </a:rPr>
              <a:t>, id, is, it, ja, ml, </a:t>
            </a:r>
            <a:r>
              <a:rPr lang="en-US" dirty="0" err="1">
                <a:solidFill>
                  <a:schemeClr val="bg1"/>
                </a:solidFill>
                <a:latin typeface="-apple-system"/>
              </a:rPr>
              <a:t>mn</a:t>
            </a:r>
            <a:r>
              <a:rPr lang="en-US" dirty="0">
                <a:solidFill>
                  <a:schemeClr val="bg1"/>
                </a:solidFill>
                <a:latin typeface="-apple-system"/>
              </a:rPr>
              <a:t>, </a:t>
            </a:r>
            <a:r>
              <a:rPr lang="en-US" dirty="0" err="1">
                <a:solidFill>
                  <a:schemeClr val="bg1"/>
                </a:solidFill>
                <a:latin typeface="-apple-system"/>
              </a:rPr>
              <a:t>mr</a:t>
            </a:r>
            <a:r>
              <a:rPr lang="en-US" dirty="0">
                <a:solidFill>
                  <a:schemeClr val="bg1"/>
                </a:solidFill>
                <a:latin typeface="-apple-system"/>
              </a:rPr>
              <a:t>, </a:t>
            </a:r>
            <a:r>
              <a:rPr lang="en-US" dirty="0" err="1">
                <a:solidFill>
                  <a:schemeClr val="bg1"/>
                </a:solidFill>
                <a:latin typeface="-apple-system"/>
              </a:rPr>
              <a:t>ms</a:t>
            </a:r>
            <a:r>
              <a:rPr lang="en-US" dirty="0">
                <a:solidFill>
                  <a:schemeClr val="bg1"/>
                </a:solidFill>
                <a:latin typeface="-apple-system"/>
              </a:rPr>
              <a:t>, mt, </a:t>
            </a:r>
            <a:r>
              <a:rPr lang="en-US" dirty="0" err="1">
                <a:solidFill>
                  <a:schemeClr val="bg1"/>
                </a:solidFill>
                <a:latin typeface="-apple-system"/>
              </a:rPr>
              <a:t>nb</a:t>
            </a:r>
            <a:r>
              <a:rPr lang="en-US" dirty="0">
                <a:solidFill>
                  <a:schemeClr val="bg1"/>
                </a:solidFill>
                <a:latin typeface="-apple-system"/>
              </a:rPr>
              <a:t>, ne, </a:t>
            </a:r>
            <a:r>
              <a:rPr lang="en-US" dirty="0" err="1">
                <a:solidFill>
                  <a:schemeClr val="bg1"/>
                </a:solidFill>
                <a:latin typeface="-apple-system"/>
              </a:rPr>
              <a:t>nl</a:t>
            </a:r>
            <a:r>
              <a:rPr lang="en-US" dirty="0">
                <a:solidFill>
                  <a:schemeClr val="bg1"/>
                </a:solidFill>
                <a:latin typeface="-apple-system"/>
              </a:rPr>
              <a:t>, </a:t>
            </a:r>
            <a:r>
              <a:rPr lang="en-US" dirty="0" err="1">
                <a:solidFill>
                  <a:schemeClr val="bg1"/>
                </a:solidFill>
                <a:latin typeface="-apple-system"/>
              </a:rPr>
              <a:t>nn</a:t>
            </a:r>
            <a:r>
              <a:rPr lang="en-US" dirty="0">
                <a:solidFill>
                  <a:schemeClr val="bg1"/>
                </a:solidFill>
                <a:latin typeface="-apple-system"/>
              </a:rPr>
              <a:t>, no, </a:t>
            </a:r>
            <a:r>
              <a:rPr lang="en-US" dirty="0" err="1">
                <a:solidFill>
                  <a:schemeClr val="bg1"/>
                </a:solidFill>
                <a:latin typeface="-apple-system"/>
              </a:rPr>
              <a:t>oc</a:t>
            </a:r>
            <a:r>
              <a:rPr lang="en-US" dirty="0">
                <a:solidFill>
                  <a:schemeClr val="bg1"/>
                </a:solidFill>
                <a:latin typeface="-apple-system"/>
              </a:rPr>
              <a:t>, or, pa, pl, </a:t>
            </a:r>
            <a:r>
              <a:rPr lang="en-US" dirty="0" err="1">
                <a:solidFill>
                  <a:schemeClr val="bg1"/>
                </a:solidFill>
                <a:latin typeface="-apple-system"/>
              </a:rPr>
              <a:t>ps</a:t>
            </a:r>
            <a:r>
              <a:rPr lang="en-US" dirty="0">
                <a:solidFill>
                  <a:schemeClr val="bg1"/>
                </a:solidFill>
                <a:latin typeface="-apple-system"/>
              </a:rPr>
              <a:t>, </a:t>
            </a:r>
            <a:r>
              <a:rPr lang="en-US" dirty="0" err="1">
                <a:solidFill>
                  <a:schemeClr val="bg1"/>
                </a:solidFill>
                <a:latin typeface="-apple-system"/>
              </a:rPr>
              <a:t>pt</a:t>
            </a:r>
            <a:r>
              <a:rPr lang="en-US" dirty="0">
                <a:solidFill>
                  <a:schemeClr val="bg1"/>
                </a:solidFill>
                <a:latin typeface="-apple-system"/>
              </a:rPr>
              <a:t>, </a:t>
            </a:r>
            <a:r>
              <a:rPr lang="en-US" dirty="0" err="1">
                <a:solidFill>
                  <a:schemeClr val="bg1"/>
                </a:solidFill>
                <a:latin typeface="-apple-system"/>
              </a:rPr>
              <a:t>qu</a:t>
            </a:r>
            <a:r>
              <a:rPr lang="en-US" dirty="0">
                <a:solidFill>
                  <a:schemeClr val="bg1"/>
                </a:solidFill>
                <a:latin typeface="-apple-system"/>
              </a:rPr>
              <a:t>, </a:t>
            </a:r>
            <a:r>
              <a:rPr lang="en-US" dirty="0" err="1">
                <a:solidFill>
                  <a:schemeClr val="bg1"/>
                </a:solidFill>
                <a:latin typeface="-apple-system"/>
              </a:rPr>
              <a:t>ro</a:t>
            </a:r>
            <a:r>
              <a:rPr lang="en-US" dirty="0">
                <a:solidFill>
                  <a:schemeClr val="bg1"/>
                </a:solidFill>
                <a:latin typeface="-apple-system"/>
              </a:rPr>
              <a:t>, </a:t>
            </a:r>
            <a:r>
              <a:rPr lang="en-US" dirty="0" err="1">
                <a:solidFill>
                  <a:schemeClr val="bg1"/>
                </a:solidFill>
                <a:latin typeface="-apple-system"/>
              </a:rPr>
              <a:t>ru</a:t>
            </a:r>
            <a:r>
              <a:rPr lang="en-US" dirty="0">
                <a:solidFill>
                  <a:schemeClr val="bg1"/>
                </a:solidFill>
                <a:latin typeface="-apple-system"/>
              </a:rPr>
              <a:t>, </a:t>
            </a:r>
            <a:r>
              <a:rPr lang="en-US" dirty="0" err="1">
                <a:solidFill>
                  <a:schemeClr val="bg1"/>
                </a:solidFill>
                <a:latin typeface="-apple-system"/>
              </a:rPr>
              <a:t>rw</a:t>
            </a:r>
            <a:r>
              <a:rPr lang="en-US" dirty="0">
                <a:solidFill>
                  <a:schemeClr val="bg1"/>
                </a:solidFill>
                <a:latin typeface="-apple-system"/>
              </a:rPr>
              <a:t>, se, </a:t>
            </a:r>
            <a:r>
              <a:rPr lang="en-US" dirty="0" err="1">
                <a:solidFill>
                  <a:schemeClr val="bg1"/>
                </a:solidFill>
                <a:latin typeface="-apple-system"/>
              </a:rPr>
              <a:t>si</a:t>
            </a:r>
            <a:r>
              <a:rPr lang="en-US" dirty="0">
                <a:solidFill>
                  <a:schemeClr val="bg1"/>
                </a:solidFill>
                <a:latin typeface="-apple-system"/>
              </a:rPr>
              <a:t>, </a:t>
            </a:r>
            <a:r>
              <a:rPr lang="en-US" dirty="0" err="1">
                <a:solidFill>
                  <a:schemeClr val="bg1"/>
                </a:solidFill>
                <a:latin typeface="-apple-system"/>
              </a:rPr>
              <a:t>sk</a:t>
            </a:r>
            <a:r>
              <a:rPr lang="en-US" dirty="0">
                <a:solidFill>
                  <a:schemeClr val="bg1"/>
                </a:solidFill>
                <a:latin typeface="-apple-system"/>
              </a:rPr>
              <a:t>, </a:t>
            </a:r>
            <a:r>
              <a:rPr lang="en-US" dirty="0" err="1">
                <a:solidFill>
                  <a:schemeClr val="bg1"/>
                </a:solidFill>
                <a:latin typeface="-apple-system"/>
              </a:rPr>
              <a:t>sl</a:t>
            </a:r>
            <a:r>
              <a:rPr lang="en-US" dirty="0">
                <a:solidFill>
                  <a:schemeClr val="bg1"/>
                </a:solidFill>
                <a:latin typeface="-apple-system"/>
              </a:rPr>
              <a:t>, sq, </a:t>
            </a:r>
            <a:r>
              <a:rPr lang="en-US" dirty="0" err="1">
                <a:solidFill>
                  <a:schemeClr val="bg1"/>
                </a:solidFill>
                <a:latin typeface="-apple-system"/>
              </a:rPr>
              <a:t>sr</a:t>
            </a:r>
            <a:r>
              <a:rPr lang="en-US" dirty="0">
                <a:solidFill>
                  <a:schemeClr val="bg1"/>
                </a:solidFill>
                <a:latin typeface="-apple-system"/>
              </a:rPr>
              <a:t>, </a:t>
            </a:r>
            <a:r>
              <a:rPr lang="en-US" dirty="0" err="1">
                <a:solidFill>
                  <a:schemeClr val="bg1"/>
                </a:solidFill>
                <a:latin typeface="-apple-system"/>
              </a:rPr>
              <a:t>sv</a:t>
            </a:r>
            <a:r>
              <a:rPr lang="en-US" dirty="0">
                <a:solidFill>
                  <a:schemeClr val="bg1"/>
                </a:solidFill>
                <a:latin typeface="-apple-system"/>
              </a:rPr>
              <a:t>, </a:t>
            </a:r>
            <a:r>
              <a:rPr lang="en-US" dirty="0" err="1">
                <a:solidFill>
                  <a:schemeClr val="bg1"/>
                </a:solidFill>
                <a:latin typeface="-apple-system"/>
              </a:rPr>
              <a:t>sw</a:t>
            </a:r>
            <a:r>
              <a:rPr lang="en-US" dirty="0">
                <a:solidFill>
                  <a:schemeClr val="bg1"/>
                </a:solidFill>
                <a:latin typeface="-apple-system"/>
              </a:rPr>
              <a:t>, ta, </a:t>
            </a:r>
            <a:r>
              <a:rPr lang="en-US" dirty="0" err="1">
                <a:solidFill>
                  <a:schemeClr val="bg1"/>
                </a:solidFill>
                <a:latin typeface="-apple-system"/>
              </a:rPr>
              <a:t>zh</a:t>
            </a:r>
            <a:r>
              <a:rPr lang="en-US" dirty="0">
                <a:solidFill>
                  <a:schemeClr val="bg1"/>
                </a:solidFill>
                <a:latin typeface="-apple-system"/>
              </a:rPr>
              <a:t>, </a:t>
            </a:r>
            <a:r>
              <a:rPr lang="en-US" dirty="0" err="1">
                <a:solidFill>
                  <a:schemeClr val="bg1"/>
                </a:solidFill>
                <a:latin typeface="-apple-system"/>
              </a:rPr>
              <a:t>zu</a:t>
            </a:r>
            <a:r>
              <a:rPr lang="en-US" dirty="0">
                <a:solidFill>
                  <a:schemeClr val="bg1"/>
                </a:solidFill>
                <a:latin typeface="-apple-system"/>
              </a:rPr>
              <a:t>,…</a:t>
            </a:r>
            <a:endParaRPr lang="en-US" dirty="0">
              <a:solidFill>
                <a:schemeClr val="bg1"/>
              </a:solidFill>
            </a:endParaRPr>
          </a:p>
        </p:txBody>
      </p:sp>
      <p:sp>
        <p:nvSpPr>
          <p:cNvPr id="29" name="Rectangle 28">
            <a:extLst>
              <a:ext uri="{FF2B5EF4-FFF2-40B4-BE49-F238E27FC236}">
                <a16:creationId xmlns:a16="http://schemas.microsoft.com/office/drawing/2014/main" id="{79F7B713-AA03-A74A-B408-8C9BD10E0C65}"/>
              </a:ext>
            </a:extLst>
          </p:cNvPr>
          <p:cNvSpPr/>
          <p:nvPr/>
        </p:nvSpPr>
        <p:spPr>
          <a:xfrm>
            <a:off x="3719774" y="1281767"/>
            <a:ext cx="1440159"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97 languages</a:t>
            </a:r>
          </a:p>
        </p:txBody>
      </p:sp>
      <p:sp>
        <p:nvSpPr>
          <p:cNvPr id="30" name="Rectangle 29">
            <a:extLst>
              <a:ext uri="{FF2B5EF4-FFF2-40B4-BE49-F238E27FC236}">
                <a16:creationId xmlns:a16="http://schemas.microsoft.com/office/drawing/2014/main" id="{50D667CD-83CC-2A48-AB27-8E8E32754117}"/>
              </a:ext>
            </a:extLst>
          </p:cNvPr>
          <p:cNvSpPr/>
          <p:nvPr/>
        </p:nvSpPr>
        <p:spPr>
          <a:xfrm>
            <a:off x="3215680" y="5690646"/>
            <a:ext cx="6765042" cy="827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6"/>
                </a:solidFill>
              </a:rPr>
              <a:t>Challenge #4: Not trained for  transliterated languages!</a:t>
            </a:r>
          </a:p>
          <a:p>
            <a:r>
              <a:rPr lang="en-US" dirty="0">
                <a:solidFill>
                  <a:schemeClr val="accent6"/>
                </a:solidFill>
              </a:rPr>
              <a:t>Challenge #5: Not enough data for underrepresented languages</a:t>
            </a:r>
          </a:p>
        </p:txBody>
      </p:sp>
      <p:sp>
        <p:nvSpPr>
          <p:cNvPr id="31" name="Rectangle 30">
            <a:extLst>
              <a:ext uri="{FF2B5EF4-FFF2-40B4-BE49-F238E27FC236}">
                <a16:creationId xmlns:a16="http://schemas.microsoft.com/office/drawing/2014/main" id="{C92401C8-A7A8-C34E-BCF5-6D28A30178D0}"/>
              </a:ext>
            </a:extLst>
          </p:cNvPr>
          <p:cNvSpPr/>
          <p:nvPr/>
        </p:nvSpPr>
        <p:spPr>
          <a:xfrm>
            <a:off x="8087686" y="1853939"/>
            <a:ext cx="3652526"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Hindi: Original script/transliterated</a:t>
            </a:r>
          </a:p>
        </p:txBody>
      </p:sp>
      <p:sp>
        <p:nvSpPr>
          <p:cNvPr id="32" name="TextBox 31">
            <a:extLst>
              <a:ext uri="{FF2B5EF4-FFF2-40B4-BE49-F238E27FC236}">
                <a16:creationId xmlns:a16="http://schemas.microsoft.com/office/drawing/2014/main" id="{F266AABB-9775-474D-85C0-8ED9B376F9F6}"/>
              </a:ext>
            </a:extLst>
          </p:cNvPr>
          <p:cNvSpPr txBox="1"/>
          <p:nvPr/>
        </p:nvSpPr>
        <p:spPr>
          <a:xfrm>
            <a:off x="5749646" y="1225621"/>
            <a:ext cx="2337966" cy="830997"/>
          </a:xfrm>
          <a:prstGeom prst="rect">
            <a:avLst/>
          </a:prstGeom>
          <a:noFill/>
        </p:spPr>
        <p:txBody>
          <a:bodyPr wrap="square" rtlCol="0">
            <a:spAutoFit/>
          </a:bodyPr>
          <a:lstStyle/>
          <a:p>
            <a:r>
              <a:rPr lang="en-US" sz="2400" b="1" i="1" dirty="0">
                <a:latin typeface="+mj-lt"/>
              </a:rPr>
              <a:t>Transliterated examples</a:t>
            </a:r>
          </a:p>
        </p:txBody>
      </p:sp>
      <p:pic>
        <p:nvPicPr>
          <p:cNvPr id="33" name="Picture 32" descr="A screenshot of a cell phone&#10;&#10;Description automatically generated">
            <a:extLst>
              <a:ext uri="{FF2B5EF4-FFF2-40B4-BE49-F238E27FC236}">
                <a16:creationId xmlns:a16="http://schemas.microsoft.com/office/drawing/2014/main" id="{53EAAE08-4432-4345-B9B6-22C7D9848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720" y="2160603"/>
            <a:ext cx="5990492" cy="3396570"/>
          </a:xfrm>
          <a:prstGeom prst="rect">
            <a:avLst/>
          </a:prstGeom>
        </p:spPr>
      </p:pic>
      <p:sp>
        <p:nvSpPr>
          <p:cNvPr id="34" name="Rectangle 33">
            <a:extLst>
              <a:ext uri="{FF2B5EF4-FFF2-40B4-BE49-F238E27FC236}">
                <a16:creationId xmlns:a16="http://schemas.microsoft.com/office/drawing/2014/main" id="{7BA62740-126E-C040-8115-0CEC7BEF7F89}"/>
              </a:ext>
            </a:extLst>
          </p:cNvPr>
          <p:cNvSpPr/>
          <p:nvPr/>
        </p:nvSpPr>
        <p:spPr>
          <a:xfrm>
            <a:off x="8087686" y="4468232"/>
            <a:ext cx="3652526"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Russian transliterated</a:t>
            </a:r>
          </a:p>
        </p:txBody>
      </p:sp>
    </p:spTree>
    <p:extLst>
      <p:ext uri="{BB962C8B-B14F-4D97-AF65-F5344CB8AC3E}">
        <p14:creationId xmlns:p14="http://schemas.microsoft.com/office/powerpoint/2010/main" val="1206467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0" grpId="0" animBg="1"/>
      <p:bldP spid="31" grpId="0" animBg="1"/>
      <p:bldP spid="32"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a:xfrm>
            <a:off x="378806" y="94800"/>
            <a:ext cx="10896600" cy="1333500"/>
          </a:xfrm>
        </p:spPr>
        <p:txBody>
          <a:bodyPr/>
          <a:lstStyle/>
          <a:p>
            <a:r>
              <a:rPr lang="en-US" dirty="0"/>
              <a:t>Language Identification: </a:t>
            </a:r>
            <a:r>
              <a:rPr lang="en-US" dirty="0" err="1"/>
              <a:t>langdetect</a:t>
            </a:r>
            <a:endParaRPr lang="en-US" dirty="0"/>
          </a:p>
        </p:txBody>
      </p:sp>
      <p:sp>
        <p:nvSpPr>
          <p:cNvPr id="29" name="Rectangle 28">
            <a:extLst>
              <a:ext uri="{FF2B5EF4-FFF2-40B4-BE49-F238E27FC236}">
                <a16:creationId xmlns:a16="http://schemas.microsoft.com/office/drawing/2014/main" id="{79F7B713-AA03-A74A-B408-8C9BD10E0C65}"/>
              </a:ext>
            </a:extLst>
          </p:cNvPr>
          <p:cNvSpPr/>
          <p:nvPr/>
        </p:nvSpPr>
        <p:spPr>
          <a:xfrm>
            <a:off x="2123656" y="1919096"/>
            <a:ext cx="1440159"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 languages</a:t>
            </a:r>
          </a:p>
        </p:txBody>
      </p:sp>
      <p:sp>
        <p:nvSpPr>
          <p:cNvPr id="13" name="Rectangle 12">
            <a:extLst>
              <a:ext uri="{FF2B5EF4-FFF2-40B4-BE49-F238E27FC236}">
                <a16:creationId xmlns:a16="http://schemas.microsoft.com/office/drawing/2014/main" id="{5C3859DC-DB3F-384C-BB27-56FD99DB0E9A}"/>
              </a:ext>
            </a:extLst>
          </p:cNvPr>
          <p:cNvSpPr/>
          <p:nvPr/>
        </p:nvSpPr>
        <p:spPr>
          <a:xfrm>
            <a:off x="1078523" y="2225760"/>
            <a:ext cx="2485292" cy="1815882"/>
          </a:xfrm>
          <a:prstGeom prst="rect">
            <a:avLst/>
          </a:prstGeom>
          <a:solidFill>
            <a:srgbClr val="870E5D"/>
          </a:solidFill>
        </p:spPr>
        <p:txBody>
          <a:bodyPr wrap="square">
            <a:spAutoFit/>
          </a:bodyPr>
          <a:lstStyle/>
          <a:p>
            <a:r>
              <a:rPr lang="en-US" sz="1600" dirty="0" err="1">
                <a:solidFill>
                  <a:schemeClr val="bg1"/>
                </a:solidFill>
              </a:rPr>
              <a:t>af</a:t>
            </a:r>
            <a:r>
              <a:rPr lang="en-US" sz="1600" dirty="0">
                <a:solidFill>
                  <a:schemeClr val="bg1"/>
                </a:solidFill>
              </a:rPr>
              <a:t>, </a:t>
            </a:r>
            <a:r>
              <a:rPr lang="en-US" sz="1600" dirty="0" err="1">
                <a:solidFill>
                  <a:schemeClr val="bg1"/>
                </a:solidFill>
              </a:rPr>
              <a:t>ar</a:t>
            </a:r>
            <a:r>
              <a:rPr lang="en-US" sz="1600" dirty="0">
                <a:solidFill>
                  <a:schemeClr val="bg1"/>
                </a:solidFill>
              </a:rPr>
              <a:t>, </a:t>
            </a:r>
            <a:r>
              <a:rPr lang="en-US" sz="1600" dirty="0" err="1">
                <a:solidFill>
                  <a:schemeClr val="bg1"/>
                </a:solidFill>
              </a:rPr>
              <a:t>bg</a:t>
            </a:r>
            <a:r>
              <a:rPr lang="en-US" sz="1600" dirty="0">
                <a:solidFill>
                  <a:schemeClr val="bg1"/>
                </a:solidFill>
              </a:rPr>
              <a:t>, bn, ca, cs, cy, da, de, el, </a:t>
            </a:r>
            <a:r>
              <a:rPr lang="en-US" sz="1600" dirty="0" err="1">
                <a:solidFill>
                  <a:schemeClr val="bg1"/>
                </a:solidFill>
              </a:rPr>
              <a:t>en</a:t>
            </a:r>
            <a:r>
              <a:rPr lang="en-US" sz="1600" dirty="0">
                <a:solidFill>
                  <a:schemeClr val="bg1"/>
                </a:solidFill>
              </a:rPr>
              <a:t>, es, et, fa, fi, </a:t>
            </a:r>
            <a:r>
              <a:rPr lang="en-US" sz="1600" dirty="0" err="1">
                <a:solidFill>
                  <a:schemeClr val="bg1"/>
                </a:solidFill>
              </a:rPr>
              <a:t>fr</a:t>
            </a:r>
            <a:r>
              <a:rPr lang="en-US" sz="1600" dirty="0">
                <a:solidFill>
                  <a:schemeClr val="bg1"/>
                </a:solidFill>
              </a:rPr>
              <a:t>, </a:t>
            </a:r>
            <a:r>
              <a:rPr lang="en-US" sz="1600" dirty="0" err="1">
                <a:solidFill>
                  <a:schemeClr val="bg1"/>
                </a:solidFill>
              </a:rPr>
              <a:t>gu</a:t>
            </a:r>
            <a:r>
              <a:rPr lang="en-US" sz="1600" dirty="0">
                <a:solidFill>
                  <a:schemeClr val="bg1"/>
                </a:solidFill>
              </a:rPr>
              <a:t>, he, hi, </a:t>
            </a:r>
            <a:r>
              <a:rPr lang="en-US" sz="1600" dirty="0" err="1">
                <a:solidFill>
                  <a:schemeClr val="bg1"/>
                </a:solidFill>
              </a:rPr>
              <a:t>hr</a:t>
            </a:r>
            <a:r>
              <a:rPr lang="en-US" sz="1600" dirty="0">
                <a:solidFill>
                  <a:schemeClr val="bg1"/>
                </a:solidFill>
              </a:rPr>
              <a:t>, hu, id, it, ja, </a:t>
            </a:r>
            <a:r>
              <a:rPr lang="en-US" sz="1600" dirty="0" err="1">
                <a:solidFill>
                  <a:schemeClr val="bg1"/>
                </a:solidFill>
              </a:rPr>
              <a:t>kn</a:t>
            </a:r>
            <a:r>
              <a:rPr lang="en-US" sz="1600" dirty="0">
                <a:solidFill>
                  <a:schemeClr val="bg1"/>
                </a:solidFill>
              </a:rPr>
              <a:t>, ko, </a:t>
            </a:r>
            <a:r>
              <a:rPr lang="en-US" sz="1600" dirty="0" err="1">
                <a:solidFill>
                  <a:schemeClr val="bg1"/>
                </a:solidFill>
              </a:rPr>
              <a:t>lt</a:t>
            </a:r>
            <a:r>
              <a:rPr lang="en-US" sz="1600" dirty="0">
                <a:solidFill>
                  <a:schemeClr val="bg1"/>
                </a:solidFill>
              </a:rPr>
              <a:t>, lv, </a:t>
            </a:r>
            <a:r>
              <a:rPr lang="en-US" sz="1600" dirty="0" err="1">
                <a:solidFill>
                  <a:schemeClr val="bg1"/>
                </a:solidFill>
              </a:rPr>
              <a:t>mk</a:t>
            </a:r>
            <a:r>
              <a:rPr lang="en-US" sz="1600" dirty="0">
                <a:solidFill>
                  <a:schemeClr val="bg1"/>
                </a:solidFill>
              </a:rPr>
              <a:t>, ml, </a:t>
            </a:r>
            <a:r>
              <a:rPr lang="en-US" sz="1600" dirty="0" err="1">
                <a:solidFill>
                  <a:schemeClr val="bg1"/>
                </a:solidFill>
              </a:rPr>
              <a:t>mr</a:t>
            </a:r>
            <a:r>
              <a:rPr lang="en-US" sz="1600" dirty="0">
                <a:solidFill>
                  <a:schemeClr val="bg1"/>
                </a:solidFill>
              </a:rPr>
              <a:t>, ne, </a:t>
            </a:r>
            <a:r>
              <a:rPr lang="en-US" sz="1600" dirty="0" err="1">
                <a:solidFill>
                  <a:schemeClr val="bg1"/>
                </a:solidFill>
              </a:rPr>
              <a:t>nl</a:t>
            </a:r>
            <a:r>
              <a:rPr lang="en-US" sz="1600" dirty="0">
                <a:solidFill>
                  <a:schemeClr val="bg1"/>
                </a:solidFill>
              </a:rPr>
              <a:t>, no, pa, pl, </a:t>
            </a:r>
            <a:r>
              <a:rPr lang="en-US" sz="1600" dirty="0" err="1">
                <a:solidFill>
                  <a:schemeClr val="bg1"/>
                </a:solidFill>
              </a:rPr>
              <a:t>pt</a:t>
            </a:r>
            <a:r>
              <a:rPr lang="en-US" sz="1600" dirty="0">
                <a:solidFill>
                  <a:schemeClr val="bg1"/>
                </a:solidFill>
              </a:rPr>
              <a:t>, </a:t>
            </a:r>
            <a:r>
              <a:rPr lang="en-US" sz="1600" dirty="0" err="1">
                <a:solidFill>
                  <a:schemeClr val="bg1"/>
                </a:solidFill>
              </a:rPr>
              <a:t>ro</a:t>
            </a:r>
            <a:r>
              <a:rPr lang="en-US" sz="1600" dirty="0">
                <a:solidFill>
                  <a:schemeClr val="bg1"/>
                </a:solidFill>
              </a:rPr>
              <a:t>, </a:t>
            </a:r>
            <a:r>
              <a:rPr lang="en-US" sz="1600" dirty="0" err="1">
                <a:solidFill>
                  <a:schemeClr val="bg1"/>
                </a:solidFill>
              </a:rPr>
              <a:t>ru</a:t>
            </a:r>
            <a:r>
              <a:rPr lang="en-US" sz="1600" dirty="0">
                <a:solidFill>
                  <a:schemeClr val="bg1"/>
                </a:solidFill>
              </a:rPr>
              <a:t>, </a:t>
            </a:r>
            <a:r>
              <a:rPr lang="en-US" sz="1600" dirty="0" err="1">
                <a:solidFill>
                  <a:schemeClr val="bg1"/>
                </a:solidFill>
              </a:rPr>
              <a:t>sk</a:t>
            </a:r>
            <a:r>
              <a:rPr lang="en-US" sz="1600" dirty="0">
                <a:solidFill>
                  <a:schemeClr val="bg1"/>
                </a:solidFill>
              </a:rPr>
              <a:t>, </a:t>
            </a:r>
            <a:r>
              <a:rPr lang="en-US" sz="1600" dirty="0" err="1">
                <a:solidFill>
                  <a:schemeClr val="bg1"/>
                </a:solidFill>
              </a:rPr>
              <a:t>sl</a:t>
            </a:r>
            <a:r>
              <a:rPr lang="en-US" sz="1600" dirty="0">
                <a:solidFill>
                  <a:schemeClr val="bg1"/>
                </a:solidFill>
              </a:rPr>
              <a:t>, so, sq, </a:t>
            </a:r>
            <a:r>
              <a:rPr lang="en-US" sz="1600" dirty="0" err="1">
                <a:solidFill>
                  <a:schemeClr val="bg1"/>
                </a:solidFill>
              </a:rPr>
              <a:t>sv</a:t>
            </a:r>
            <a:r>
              <a:rPr lang="en-US" sz="1600" dirty="0">
                <a:solidFill>
                  <a:schemeClr val="bg1"/>
                </a:solidFill>
              </a:rPr>
              <a:t>, </a:t>
            </a:r>
            <a:r>
              <a:rPr lang="en-US" sz="1600" dirty="0" err="1">
                <a:solidFill>
                  <a:schemeClr val="bg1"/>
                </a:solidFill>
              </a:rPr>
              <a:t>sw</a:t>
            </a:r>
            <a:r>
              <a:rPr lang="en-US" sz="1600" dirty="0">
                <a:solidFill>
                  <a:schemeClr val="bg1"/>
                </a:solidFill>
              </a:rPr>
              <a:t>, ta, </a:t>
            </a:r>
            <a:r>
              <a:rPr lang="en-US" sz="1600" dirty="0" err="1">
                <a:solidFill>
                  <a:schemeClr val="bg1"/>
                </a:solidFill>
              </a:rPr>
              <a:t>te</a:t>
            </a:r>
            <a:r>
              <a:rPr lang="en-US" sz="1600" dirty="0">
                <a:solidFill>
                  <a:schemeClr val="bg1"/>
                </a:solidFill>
              </a:rPr>
              <a:t>, </a:t>
            </a:r>
            <a:r>
              <a:rPr lang="en-US" sz="1600" dirty="0" err="1">
                <a:solidFill>
                  <a:schemeClr val="bg1"/>
                </a:solidFill>
              </a:rPr>
              <a:t>th</a:t>
            </a:r>
            <a:r>
              <a:rPr lang="en-US" sz="1600" dirty="0">
                <a:solidFill>
                  <a:schemeClr val="bg1"/>
                </a:solidFill>
              </a:rPr>
              <a:t>, </a:t>
            </a:r>
            <a:r>
              <a:rPr lang="en-US" sz="1600" dirty="0" err="1">
                <a:solidFill>
                  <a:schemeClr val="bg1"/>
                </a:solidFill>
              </a:rPr>
              <a:t>tl</a:t>
            </a:r>
            <a:r>
              <a:rPr lang="en-US" sz="1600" dirty="0">
                <a:solidFill>
                  <a:schemeClr val="bg1"/>
                </a:solidFill>
              </a:rPr>
              <a:t>, tr, </a:t>
            </a:r>
            <a:r>
              <a:rPr lang="en-US" sz="1600" dirty="0" err="1">
                <a:solidFill>
                  <a:schemeClr val="bg1"/>
                </a:solidFill>
              </a:rPr>
              <a:t>uk</a:t>
            </a:r>
            <a:r>
              <a:rPr lang="en-US" sz="1600" dirty="0">
                <a:solidFill>
                  <a:schemeClr val="bg1"/>
                </a:solidFill>
              </a:rPr>
              <a:t>, </a:t>
            </a:r>
            <a:r>
              <a:rPr lang="en-US" sz="1600" dirty="0" err="1">
                <a:solidFill>
                  <a:schemeClr val="bg1"/>
                </a:solidFill>
              </a:rPr>
              <a:t>ur</a:t>
            </a:r>
            <a:r>
              <a:rPr lang="en-US" sz="1600" dirty="0">
                <a:solidFill>
                  <a:schemeClr val="bg1"/>
                </a:solidFill>
              </a:rPr>
              <a:t>, vi, </a:t>
            </a:r>
            <a:r>
              <a:rPr lang="en-US" sz="1600" dirty="0" err="1">
                <a:solidFill>
                  <a:schemeClr val="bg1"/>
                </a:solidFill>
              </a:rPr>
              <a:t>zh-cn</a:t>
            </a:r>
            <a:r>
              <a:rPr lang="en-US" sz="1600" dirty="0">
                <a:solidFill>
                  <a:schemeClr val="bg1"/>
                </a:solidFill>
              </a:rPr>
              <a:t>, </a:t>
            </a:r>
            <a:r>
              <a:rPr lang="en-US" sz="1600" dirty="0" err="1">
                <a:solidFill>
                  <a:schemeClr val="bg1"/>
                </a:solidFill>
              </a:rPr>
              <a:t>zh-tw</a:t>
            </a:r>
            <a:endParaRPr lang="en-US" sz="1600" dirty="0">
              <a:solidFill>
                <a:schemeClr val="bg1"/>
              </a:solidFill>
            </a:endParaRPr>
          </a:p>
        </p:txBody>
      </p:sp>
      <p:pic>
        <p:nvPicPr>
          <p:cNvPr id="14" name="Picture 13" descr="A screenshot of a cell phone&#10;&#10;Description automatically generated">
            <a:extLst>
              <a:ext uri="{FF2B5EF4-FFF2-40B4-BE49-F238E27FC236}">
                <a16:creationId xmlns:a16="http://schemas.microsoft.com/office/drawing/2014/main" id="{3C25EFE0-F15C-D340-A0AB-DBE2E2544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685" y="1886155"/>
            <a:ext cx="7797800" cy="3289300"/>
          </a:xfrm>
          <a:prstGeom prst="rect">
            <a:avLst/>
          </a:prstGeom>
        </p:spPr>
      </p:pic>
      <p:sp>
        <p:nvSpPr>
          <p:cNvPr id="15" name="Rectangle 14">
            <a:extLst>
              <a:ext uri="{FF2B5EF4-FFF2-40B4-BE49-F238E27FC236}">
                <a16:creationId xmlns:a16="http://schemas.microsoft.com/office/drawing/2014/main" id="{C6DE5DA5-7B4C-3241-A78D-3D8E5F93022C}"/>
              </a:ext>
            </a:extLst>
          </p:cNvPr>
          <p:cNvSpPr/>
          <p:nvPr/>
        </p:nvSpPr>
        <p:spPr>
          <a:xfrm>
            <a:off x="7892794" y="1579491"/>
            <a:ext cx="4021286"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Russian: Original script/transliterated</a:t>
            </a:r>
          </a:p>
        </p:txBody>
      </p:sp>
      <p:sp>
        <p:nvSpPr>
          <p:cNvPr id="16" name="Rectangle 15">
            <a:extLst>
              <a:ext uri="{FF2B5EF4-FFF2-40B4-BE49-F238E27FC236}">
                <a16:creationId xmlns:a16="http://schemas.microsoft.com/office/drawing/2014/main" id="{397688CD-83CA-D74E-AE01-6CF7F3F11BF9}"/>
              </a:ext>
            </a:extLst>
          </p:cNvPr>
          <p:cNvSpPr/>
          <p:nvPr/>
        </p:nvSpPr>
        <p:spPr>
          <a:xfrm>
            <a:off x="9765322" y="3962571"/>
            <a:ext cx="2152163" cy="306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Hindi: transliterated</a:t>
            </a:r>
          </a:p>
        </p:txBody>
      </p:sp>
      <p:sp>
        <p:nvSpPr>
          <p:cNvPr id="17" name="Rectangle 16">
            <a:extLst>
              <a:ext uri="{FF2B5EF4-FFF2-40B4-BE49-F238E27FC236}">
                <a16:creationId xmlns:a16="http://schemas.microsoft.com/office/drawing/2014/main" id="{40A8C72A-CC3C-1D48-ABDD-7CCF92D5FA35}"/>
              </a:ext>
            </a:extLst>
          </p:cNvPr>
          <p:cNvSpPr/>
          <p:nvPr/>
        </p:nvSpPr>
        <p:spPr>
          <a:xfrm>
            <a:off x="1078523" y="4329022"/>
            <a:ext cx="2485292" cy="827381"/>
          </a:xfrm>
          <a:prstGeom prst="rect">
            <a:avLst/>
          </a:prstGeom>
          <a:solidFill>
            <a:srgbClr val="0052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trained for  transliterated languages!</a:t>
            </a:r>
          </a:p>
        </p:txBody>
      </p:sp>
    </p:spTree>
    <p:extLst>
      <p:ext uri="{BB962C8B-B14F-4D97-AF65-F5344CB8AC3E}">
        <p14:creationId xmlns:p14="http://schemas.microsoft.com/office/powerpoint/2010/main" val="24624978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A9B0-5EA1-D54C-ADB2-CF7A2A5EE1E1}"/>
              </a:ext>
            </a:extLst>
          </p:cNvPr>
          <p:cNvSpPr>
            <a:spLocks noGrp="1"/>
          </p:cNvSpPr>
          <p:nvPr>
            <p:ph type="ctrTitle"/>
          </p:nvPr>
        </p:nvSpPr>
        <p:spPr/>
        <p:txBody>
          <a:bodyPr>
            <a:normAutofit/>
          </a:bodyPr>
          <a:lstStyle/>
          <a:p>
            <a:r>
              <a:rPr lang="en-US" dirty="0"/>
              <a:t>How to Add Multilingual Support?</a:t>
            </a:r>
          </a:p>
        </p:txBody>
      </p:sp>
    </p:spTree>
    <p:extLst>
      <p:ext uri="{BB962C8B-B14F-4D97-AF65-F5344CB8AC3E}">
        <p14:creationId xmlns:p14="http://schemas.microsoft.com/office/powerpoint/2010/main" val="381579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BBB7-87D5-D840-B56D-C671375E1B39}"/>
              </a:ext>
            </a:extLst>
          </p:cNvPr>
          <p:cNvSpPr>
            <a:spLocks noGrp="1"/>
          </p:cNvSpPr>
          <p:nvPr>
            <p:ph type="title"/>
          </p:nvPr>
        </p:nvSpPr>
        <p:spPr>
          <a:xfrm>
            <a:off x="551384" y="440264"/>
            <a:ext cx="10896600" cy="1333499"/>
          </a:xfrm>
        </p:spPr>
        <p:txBody>
          <a:bodyPr/>
          <a:lstStyle/>
          <a:p>
            <a:r>
              <a:rPr lang="en-US" dirty="0"/>
              <a:t>Build Annotated Datasets</a:t>
            </a:r>
          </a:p>
        </p:txBody>
      </p:sp>
      <p:sp>
        <p:nvSpPr>
          <p:cNvPr id="204" name="Rectangle 203">
            <a:extLst>
              <a:ext uri="{FF2B5EF4-FFF2-40B4-BE49-F238E27FC236}">
                <a16:creationId xmlns:a16="http://schemas.microsoft.com/office/drawing/2014/main" id="{C7139DB1-0AA7-B641-A035-C9BA4693B00F}"/>
              </a:ext>
            </a:extLst>
          </p:cNvPr>
          <p:cNvSpPr/>
          <p:nvPr/>
        </p:nvSpPr>
        <p:spPr>
          <a:xfrm>
            <a:off x="848986" y="1617507"/>
            <a:ext cx="1045308" cy="4634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extBox 204">
            <a:extLst>
              <a:ext uri="{FF2B5EF4-FFF2-40B4-BE49-F238E27FC236}">
                <a16:creationId xmlns:a16="http://schemas.microsoft.com/office/drawing/2014/main" id="{3968E7B1-4058-3740-B21B-FAA7E9CEDB32}"/>
              </a:ext>
            </a:extLst>
          </p:cNvPr>
          <p:cNvSpPr txBox="1"/>
          <p:nvPr/>
        </p:nvSpPr>
        <p:spPr>
          <a:xfrm>
            <a:off x="872041" y="1619245"/>
            <a:ext cx="944489" cy="461665"/>
          </a:xfrm>
          <a:prstGeom prst="rect">
            <a:avLst/>
          </a:prstGeom>
          <a:noFill/>
        </p:spPr>
        <p:txBody>
          <a:bodyPr wrap="none" rtlCol="0">
            <a:spAutoFit/>
          </a:bodyPr>
          <a:lstStyle/>
          <a:p>
            <a:r>
              <a:rPr lang="en-US" sz="2400" dirty="0">
                <a:solidFill>
                  <a:schemeClr val="bg1"/>
                </a:solidFill>
              </a:rPr>
              <a:t>WHY?</a:t>
            </a:r>
          </a:p>
        </p:txBody>
      </p:sp>
      <p:sp>
        <p:nvSpPr>
          <p:cNvPr id="206" name="TextBox 205">
            <a:extLst>
              <a:ext uri="{FF2B5EF4-FFF2-40B4-BE49-F238E27FC236}">
                <a16:creationId xmlns:a16="http://schemas.microsoft.com/office/drawing/2014/main" id="{D73329A1-01EF-D84E-99F3-C5E6FE0E8744}"/>
              </a:ext>
            </a:extLst>
          </p:cNvPr>
          <p:cNvSpPr txBox="1"/>
          <p:nvPr/>
        </p:nvSpPr>
        <p:spPr>
          <a:xfrm>
            <a:off x="2855640" y="1484784"/>
            <a:ext cx="6791475" cy="646331"/>
          </a:xfrm>
          <a:prstGeom prst="rect">
            <a:avLst/>
          </a:prstGeom>
          <a:noFill/>
        </p:spPr>
        <p:txBody>
          <a:bodyPr wrap="none" rtlCol="0">
            <a:spAutoFit/>
          </a:bodyPr>
          <a:lstStyle/>
          <a:p>
            <a:pPr marL="285750" indent="-285750">
              <a:buFont typeface="Wingdings" pitchFamily="2" charset="2"/>
              <a:buChar char="Ø"/>
            </a:pPr>
            <a:r>
              <a:rPr lang="en-US" dirty="0"/>
              <a:t>Not enough data available in your desired language</a:t>
            </a:r>
          </a:p>
          <a:p>
            <a:pPr marL="285750" indent="-285750">
              <a:buFont typeface="Wingdings" pitchFamily="2" charset="2"/>
              <a:buChar char="Ø"/>
            </a:pPr>
            <a:r>
              <a:rPr lang="en-US" dirty="0"/>
              <a:t>Do not want models trained on multiple languages to bring in noise</a:t>
            </a:r>
          </a:p>
        </p:txBody>
      </p:sp>
      <p:sp>
        <p:nvSpPr>
          <p:cNvPr id="207" name="Rectangle 206">
            <a:extLst>
              <a:ext uri="{FF2B5EF4-FFF2-40B4-BE49-F238E27FC236}">
                <a16:creationId xmlns:a16="http://schemas.microsoft.com/office/drawing/2014/main" id="{29C0EF8B-CA67-9F4F-ADE5-3DA8DBB63F97}"/>
              </a:ext>
            </a:extLst>
          </p:cNvPr>
          <p:cNvSpPr/>
          <p:nvPr/>
        </p:nvSpPr>
        <p:spPr>
          <a:xfrm>
            <a:off x="848986" y="2629191"/>
            <a:ext cx="1045307" cy="459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HOW?</a:t>
            </a:r>
          </a:p>
        </p:txBody>
      </p:sp>
      <p:sp>
        <p:nvSpPr>
          <p:cNvPr id="208" name="TextBox 207">
            <a:extLst>
              <a:ext uri="{FF2B5EF4-FFF2-40B4-BE49-F238E27FC236}">
                <a16:creationId xmlns:a16="http://schemas.microsoft.com/office/drawing/2014/main" id="{DE374F50-B7D5-BA4A-86D4-2058EB500B5A}"/>
              </a:ext>
            </a:extLst>
          </p:cNvPr>
          <p:cNvSpPr txBox="1"/>
          <p:nvPr/>
        </p:nvSpPr>
        <p:spPr>
          <a:xfrm>
            <a:off x="2855640" y="2456351"/>
            <a:ext cx="7690284" cy="923330"/>
          </a:xfrm>
          <a:prstGeom prst="rect">
            <a:avLst/>
          </a:prstGeom>
          <a:noFill/>
        </p:spPr>
        <p:txBody>
          <a:bodyPr wrap="square" rtlCol="0">
            <a:spAutoFit/>
          </a:bodyPr>
          <a:lstStyle/>
          <a:p>
            <a:pPr marL="285750" indent="-285750">
              <a:buFont typeface="Wingdings" pitchFamily="2" charset="2"/>
              <a:buChar char="Ø"/>
            </a:pPr>
            <a:r>
              <a:rPr lang="en-US" dirty="0"/>
              <a:t>Identify data source in any language that can be translated to desired language by rules/ machine</a:t>
            </a:r>
          </a:p>
          <a:p>
            <a:pPr marL="285750" indent="-285750">
              <a:buFont typeface="Wingdings" pitchFamily="2" charset="2"/>
              <a:buChar char="Ø"/>
            </a:pPr>
            <a:r>
              <a:rPr lang="en-US" dirty="0"/>
              <a:t>Use this machine generated data to augment</a:t>
            </a:r>
          </a:p>
        </p:txBody>
      </p:sp>
      <p:sp>
        <p:nvSpPr>
          <p:cNvPr id="209" name="Rectangle 208">
            <a:extLst>
              <a:ext uri="{FF2B5EF4-FFF2-40B4-BE49-F238E27FC236}">
                <a16:creationId xmlns:a16="http://schemas.microsoft.com/office/drawing/2014/main" id="{7332EA41-FECB-F348-A804-1B0E2425DD34}"/>
              </a:ext>
            </a:extLst>
          </p:cNvPr>
          <p:cNvSpPr/>
          <p:nvPr/>
        </p:nvSpPr>
        <p:spPr>
          <a:xfrm>
            <a:off x="888171" y="3650575"/>
            <a:ext cx="1510269" cy="4599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EXAMPLE</a:t>
            </a:r>
          </a:p>
        </p:txBody>
      </p:sp>
      <p:sp>
        <p:nvSpPr>
          <p:cNvPr id="210" name="Rounded Rectangle 209">
            <a:extLst>
              <a:ext uri="{FF2B5EF4-FFF2-40B4-BE49-F238E27FC236}">
                <a16:creationId xmlns:a16="http://schemas.microsoft.com/office/drawing/2014/main" id="{3EB3C1EF-662C-864B-BD0C-BDCDB18D3282}"/>
              </a:ext>
            </a:extLst>
          </p:cNvPr>
          <p:cNvSpPr/>
          <p:nvPr/>
        </p:nvSpPr>
        <p:spPr>
          <a:xfrm>
            <a:off x="3044056" y="4160143"/>
            <a:ext cx="1803400" cy="64633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Dump of Hindi Wiki articles</a:t>
            </a:r>
          </a:p>
          <a:p>
            <a:pPr algn="ctr"/>
            <a:endParaRPr lang="en-US" dirty="0"/>
          </a:p>
        </p:txBody>
      </p:sp>
      <p:sp>
        <p:nvSpPr>
          <p:cNvPr id="211" name="Rounded Rectangle 210">
            <a:extLst>
              <a:ext uri="{FF2B5EF4-FFF2-40B4-BE49-F238E27FC236}">
                <a16:creationId xmlns:a16="http://schemas.microsoft.com/office/drawing/2014/main" id="{C8495401-90BE-0D41-9776-6C81A2B54BA1}"/>
              </a:ext>
            </a:extLst>
          </p:cNvPr>
          <p:cNvSpPr/>
          <p:nvPr/>
        </p:nvSpPr>
        <p:spPr>
          <a:xfrm>
            <a:off x="3044056" y="5083429"/>
            <a:ext cx="1803400" cy="64633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Rule based </a:t>
            </a:r>
            <a:r>
              <a:rPr lang="en-US" dirty="0" err="1">
                <a:solidFill>
                  <a:schemeClr val="tx1"/>
                </a:solidFill>
              </a:rPr>
              <a:t>transliterator</a:t>
            </a:r>
            <a:endParaRPr lang="en-US" dirty="0">
              <a:solidFill>
                <a:schemeClr val="tx1"/>
              </a:solidFill>
            </a:endParaRPr>
          </a:p>
          <a:p>
            <a:pPr algn="ctr"/>
            <a:endParaRPr lang="en-US" dirty="0"/>
          </a:p>
        </p:txBody>
      </p:sp>
      <p:cxnSp>
        <p:nvCxnSpPr>
          <p:cNvPr id="212" name="Elbow Connector 211">
            <a:extLst>
              <a:ext uri="{FF2B5EF4-FFF2-40B4-BE49-F238E27FC236}">
                <a16:creationId xmlns:a16="http://schemas.microsoft.com/office/drawing/2014/main" id="{37D8131E-EAE4-FA40-A487-F62913F9CDED}"/>
              </a:ext>
            </a:extLst>
          </p:cNvPr>
          <p:cNvCxnSpPr/>
          <p:nvPr/>
        </p:nvCxnSpPr>
        <p:spPr>
          <a:xfrm>
            <a:off x="4974456" y="4483308"/>
            <a:ext cx="1498600" cy="3231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Elbow Connector 212">
            <a:extLst>
              <a:ext uri="{FF2B5EF4-FFF2-40B4-BE49-F238E27FC236}">
                <a16:creationId xmlns:a16="http://schemas.microsoft.com/office/drawing/2014/main" id="{E3028899-05EC-A84C-B214-3944CEFE0338}"/>
              </a:ext>
            </a:extLst>
          </p:cNvPr>
          <p:cNvCxnSpPr>
            <a:cxnSpLocks/>
          </p:cNvCxnSpPr>
          <p:nvPr/>
        </p:nvCxnSpPr>
        <p:spPr>
          <a:xfrm flipV="1">
            <a:off x="4974456" y="4978127"/>
            <a:ext cx="1498600" cy="42846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Rounded Rectangle 213">
            <a:extLst>
              <a:ext uri="{FF2B5EF4-FFF2-40B4-BE49-F238E27FC236}">
                <a16:creationId xmlns:a16="http://schemas.microsoft.com/office/drawing/2014/main" id="{30B42EA5-CFA0-3E47-813D-144DC3E82D4A}"/>
              </a:ext>
            </a:extLst>
          </p:cNvPr>
          <p:cNvSpPr/>
          <p:nvPr/>
        </p:nvSpPr>
        <p:spPr>
          <a:xfrm>
            <a:off x="6600056" y="4483308"/>
            <a:ext cx="1625600" cy="70905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accent6"/>
                </a:solidFill>
              </a:rPr>
              <a:t>Transliterate</a:t>
            </a:r>
          </a:p>
        </p:txBody>
      </p:sp>
      <p:sp>
        <p:nvSpPr>
          <p:cNvPr id="215" name="Rounded Rectangle 214">
            <a:extLst>
              <a:ext uri="{FF2B5EF4-FFF2-40B4-BE49-F238E27FC236}">
                <a16:creationId xmlns:a16="http://schemas.microsoft.com/office/drawing/2014/main" id="{FDC99119-AE9E-034C-86C4-CC17395FFD6C}"/>
              </a:ext>
            </a:extLst>
          </p:cNvPr>
          <p:cNvSpPr/>
          <p:nvPr/>
        </p:nvSpPr>
        <p:spPr>
          <a:xfrm>
            <a:off x="9216256" y="3453544"/>
            <a:ext cx="1803400" cy="64633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New Dataset</a:t>
            </a:r>
          </a:p>
          <a:p>
            <a:pPr algn="ctr"/>
            <a:endParaRPr lang="en-US" dirty="0"/>
          </a:p>
        </p:txBody>
      </p:sp>
      <p:cxnSp>
        <p:nvCxnSpPr>
          <p:cNvPr id="216" name="Elbow Connector 215">
            <a:extLst>
              <a:ext uri="{FF2B5EF4-FFF2-40B4-BE49-F238E27FC236}">
                <a16:creationId xmlns:a16="http://schemas.microsoft.com/office/drawing/2014/main" id="{415CD15F-E191-184C-8793-F42063547A34}"/>
              </a:ext>
            </a:extLst>
          </p:cNvPr>
          <p:cNvCxnSpPr>
            <a:cxnSpLocks/>
            <a:stCxn id="214" idx="3"/>
            <a:endCxn id="215" idx="1"/>
          </p:cNvCxnSpPr>
          <p:nvPr/>
        </p:nvCxnSpPr>
        <p:spPr>
          <a:xfrm flipV="1">
            <a:off x="8225656" y="3776710"/>
            <a:ext cx="990600" cy="106112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Rounded Rectangle 216">
            <a:extLst>
              <a:ext uri="{FF2B5EF4-FFF2-40B4-BE49-F238E27FC236}">
                <a16:creationId xmlns:a16="http://schemas.microsoft.com/office/drawing/2014/main" id="{DD7281F4-958C-A840-9484-B4D7A7D90AE2}"/>
              </a:ext>
            </a:extLst>
          </p:cNvPr>
          <p:cNvSpPr/>
          <p:nvPr/>
        </p:nvSpPr>
        <p:spPr>
          <a:xfrm>
            <a:off x="9241602" y="4608835"/>
            <a:ext cx="1803400" cy="64633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(Optional) Small Dataset</a:t>
            </a:r>
          </a:p>
          <a:p>
            <a:pPr algn="ctr"/>
            <a:endParaRPr lang="en-US" dirty="0"/>
          </a:p>
        </p:txBody>
      </p:sp>
      <p:sp>
        <p:nvSpPr>
          <p:cNvPr id="218" name="TextBox 217">
            <a:extLst>
              <a:ext uri="{FF2B5EF4-FFF2-40B4-BE49-F238E27FC236}">
                <a16:creationId xmlns:a16="http://schemas.microsoft.com/office/drawing/2014/main" id="{C448216E-7AEB-2145-9680-59D804068B05}"/>
              </a:ext>
            </a:extLst>
          </p:cNvPr>
          <p:cNvSpPr txBox="1"/>
          <p:nvPr/>
        </p:nvSpPr>
        <p:spPr>
          <a:xfrm>
            <a:off x="9999908" y="4031190"/>
            <a:ext cx="413896" cy="646331"/>
          </a:xfrm>
          <a:prstGeom prst="rect">
            <a:avLst/>
          </a:prstGeom>
          <a:noFill/>
        </p:spPr>
        <p:txBody>
          <a:bodyPr wrap="none" rtlCol="0">
            <a:spAutoFit/>
          </a:bodyPr>
          <a:lstStyle/>
          <a:p>
            <a:r>
              <a:rPr lang="en-US" sz="3600" dirty="0"/>
              <a:t>+</a:t>
            </a:r>
          </a:p>
        </p:txBody>
      </p:sp>
      <p:sp>
        <p:nvSpPr>
          <p:cNvPr id="219" name="Triangle 218">
            <a:extLst>
              <a:ext uri="{FF2B5EF4-FFF2-40B4-BE49-F238E27FC236}">
                <a16:creationId xmlns:a16="http://schemas.microsoft.com/office/drawing/2014/main" id="{5C28013E-A7BA-364A-8924-5EE5B548ADC0}"/>
              </a:ext>
            </a:extLst>
          </p:cNvPr>
          <p:cNvSpPr/>
          <p:nvPr/>
        </p:nvSpPr>
        <p:spPr>
          <a:xfrm rot="5400000">
            <a:off x="1813905" y="1678356"/>
            <a:ext cx="461666" cy="33996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riangle 219">
            <a:extLst>
              <a:ext uri="{FF2B5EF4-FFF2-40B4-BE49-F238E27FC236}">
                <a16:creationId xmlns:a16="http://schemas.microsoft.com/office/drawing/2014/main" id="{517620A0-E9C6-8044-8A57-AA4D8100C52F}"/>
              </a:ext>
            </a:extLst>
          </p:cNvPr>
          <p:cNvSpPr/>
          <p:nvPr/>
        </p:nvSpPr>
        <p:spPr>
          <a:xfrm rot="5400000">
            <a:off x="1833445" y="2688304"/>
            <a:ext cx="461666" cy="33996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riangle 220">
            <a:extLst>
              <a:ext uri="{FF2B5EF4-FFF2-40B4-BE49-F238E27FC236}">
                <a16:creationId xmlns:a16="http://schemas.microsoft.com/office/drawing/2014/main" id="{E92E6A75-6D11-384C-89E4-E375ADB7AD23}"/>
              </a:ext>
            </a:extLst>
          </p:cNvPr>
          <p:cNvSpPr/>
          <p:nvPr/>
        </p:nvSpPr>
        <p:spPr>
          <a:xfrm rot="5400000">
            <a:off x="2325186" y="3711424"/>
            <a:ext cx="461666" cy="33996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5726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p:bldP spid="206" grpId="0"/>
      <p:bldP spid="207" grpId="0" animBg="1"/>
      <p:bldP spid="208" grpId="0"/>
      <p:bldP spid="209" grpId="0" animBg="1"/>
      <p:bldP spid="210" grpId="0" animBg="1"/>
      <p:bldP spid="211" grpId="0" animBg="1"/>
      <p:bldP spid="214" grpId="0" animBg="1"/>
      <p:bldP spid="215" grpId="0" animBg="1"/>
      <p:bldP spid="217" grpId="0" animBg="1"/>
      <p:bldP spid="218" grpId="0"/>
      <p:bldP spid="219" grpId="0" animBg="1"/>
      <p:bldP spid="220" grpId="0" animBg="1"/>
      <p:bldP spid="2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4764-49BB-9240-BBC2-2DAB7972709B}"/>
              </a:ext>
            </a:extLst>
          </p:cNvPr>
          <p:cNvSpPr>
            <a:spLocks noGrp="1"/>
          </p:cNvSpPr>
          <p:nvPr>
            <p:ph type="ctrTitle"/>
          </p:nvPr>
        </p:nvSpPr>
        <p:spPr>
          <a:xfrm>
            <a:off x="1354548" y="587318"/>
            <a:ext cx="10856393" cy="904875"/>
          </a:xfrm>
        </p:spPr>
        <p:txBody>
          <a:bodyPr>
            <a:noAutofit/>
          </a:bodyPr>
          <a:lstStyle/>
          <a:p>
            <a:r>
              <a:rPr lang="en-US" sz="4400" dirty="0">
                <a:solidFill>
                  <a:schemeClr val="tx1">
                    <a:lumMod val="95000"/>
                    <a:lumOff val="5000"/>
                  </a:schemeClr>
                </a:solidFill>
              </a:rPr>
              <a:t>BERT: Bidirectional Encoder Representations from Transformers</a:t>
            </a:r>
          </a:p>
        </p:txBody>
      </p:sp>
      <p:sp>
        <p:nvSpPr>
          <p:cNvPr id="11" name="TextBox 10">
            <a:extLst>
              <a:ext uri="{FF2B5EF4-FFF2-40B4-BE49-F238E27FC236}">
                <a16:creationId xmlns:a16="http://schemas.microsoft.com/office/drawing/2014/main" id="{BD472A13-AA08-624A-9FBE-5D71234C5328}"/>
              </a:ext>
            </a:extLst>
          </p:cNvPr>
          <p:cNvSpPr txBox="1"/>
          <p:nvPr/>
        </p:nvSpPr>
        <p:spPr>
          <a:xfrm>
            <a:off x="623392" y="3461374"/>
            <a:ext cx="2438400" cy="1477328"/>
          </a:xfrm>
          <a:prstGeom prst="rect">
            <a:avLst/>
          </a:prstGeom>
          <a:solidFill>
            <a:srgbClr val="00B050"/>
          </a:solidFill>
        </p:spPr>
        <p:txBody>
          <a:bodyPr wrap="square" rtlCol="0">
            <a:spAutoFit/>
          </a:bodyPr>
          <a:lstStyle/>
          <a:p>
            <a:pPr marL="285750" indent="-285750">
              <a:buFontTx/>
              <a:buChar char="-"/>
            </a:pPr>
            <a:r>
              <a:rPr lang="en-US" dirty="0">
                <a:solidFill>
                  <a:schemeClr val="accent6"/>
                </a:solidFill>
              </a:rPr>
              <a:t>Helps in language understanding!</a:t>
            </a:r>
          </a:p>
          <a:p>
            <a:pPr marL="285750" indent="-285750">
              <a:buFontTx/>
              <a:buChar char="-"/>
            </a:pPr>
            <a:r>
              <a:rPr lang="en-US" dirty="0">
                <a:solidFill>
                  <a:schemeClr val="accent6"/>
                </a:solidFill>
              </a:rPr>
              <a:t>Bidirectional</a:t>
            </a:r>
          </a:p>
          <a:p>
            <a:pPr marL="285750" indent="-285750">
              <a:buFontTx/>
              <a:buChar char="-"/>
            </a:pPr>
            <a:r>
              <a:rPr lang="en-US" dirty="0">
                <a:solidFill>
                  <a:schemeClr val="accent6"/>
                </a:solidFill>
              </a:rPr>
              <a:t>Looks at all words in the input text</a:t>
            </a:r>
          </a:p>
        </p:txBody>
      </p:sp>
      <p:pic>
        <p:nvPicPr>
          <p:cNvPr id="12" name="Picture 11" descr="A screenshot of a cell phone&#10;&#10;Description automatically generated">
            <a:extLst>
              <a:ext uri="{FF2B5EF4-FFF2-40B4-BE49-F238E27FC236}">
                <a16:creationId xmlns:a16="http://schemas.microsoft.com/office/drawing/2014/main" id="{B5A2AC47-D7EE-A940-9718-7FB032DEF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1844824"/>
            <a:ext cx="8397240" cy="3973420"/>
          </a:xfrm>
          <a:prstGeom prst="rect">
            <a:avLst/>
          </a:prstGeom>
          <a:ln w="19050">
            <a:solidFill>
              <a:schemeClr val="tx1"/>
            </a:solidFill>
          </a:ln>
        </p:spPr>
      </p:pic>
      <p:sp>
        <p:nvSpPr>
          <p:cNvPr id="13" name="TextBox 12">
            <a:extLst>
              <a:ext uri="{FF2B5EF4-FFF2-40B4-BE49-F238E27FC236}">
                <a16:creationId xmlns:a16="http://schemas.microsoft.com/office/drawing/2014/main" id="{7C9918CC-8B4A-5144-AE35-A9E62DB35E6E}"/>
              </a:ext>
            </a:extLst>
          </p:cNvPr>
          <p:cNvSpPr txBox="1"/>
          <p:nvPr/>
        </p:nvSpPr>
        <p:spPr>
          <a:xfrm>
            <a:off x="3359696" y="5883238"/>
            <a:ext cx="3661580" cy="215444"/>
          </a:xfrm>
          <a:prstGeom prst="rect">
            <a:avLst/>
          </a:prstGeom>
          <a:noFill/>
        </p:spPr>
        <p:txBody>
          <a:bodyPr wrap="none" rtlCol="0">
            <a:spAutoFit/>
          </a:bodyPr>
          <a:lstStyle/>
          <a:p>
            <a:r>
              <a:rPr lang="en-US" sz="800" dirty="0"/>
              <a:t>Source: </a:t>
            </a:r>
            <a:r>
              <a:rPr lang="en-US" sz="800" dirty="0">
                <a:hlinkClick r:id="rId4"/>
              </a:rPr>
              <a:t>https://blog.google/products/search/search-language-understanding-bert/</a:t>
            </a:r>
            <a:endParaRPr lang="en-US" sz="800" dirty="0"/>
          </a:p>
        </p:txBody>
      </p:sp>
    </p:spTree>
    <p:extLst>
      <p:ext uri="{BB962C8B-B14F-4D97-AF65-F5344CB8AC3E}">
        <p14:creationId xmlns:p14="http://schemas.microsoft.com/office/powerpoint/2010/main" val="397139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4764-49BB-9240-BBC2-2DAB7972709B}"/>
              </a:ext>
            </a:extLst>
          </p:cNvPr>
          <p:cNvSpPr>
            <a:spLocks noGrp="1"/>
          </p:cNvSpPr>
          <p:nvPr>
            <p:ph type="ctrTitle"/>
          </p:nvPr>
        </p:nvSpPr>
        <p:spPr>
          <a:xfrm>
            <a:off x="1354548" y="587318"/>
            <a:ext cx="10856393" cy="904875"/>
          </a:xfrm>
        </p:spPr>
        <p:txBody>
          <a:bodyPr>
            <a:noAutofit/>
          </a:bodyPr>
          <a:lstStyle/>
          <a:p>
            <a:r>
              <a:rPr lang="en-US" sz="4400" dirty="0">
                <a:solidFill>
                  <a:schemeClr val="tx1">
                    <a:lumMod val="95000"/>
                    <a:lumOff val="5000"/>
                  </a:schemeClr>
                </a:solidFill>
              </a:rPr>
              <a:t>BERT: Languages distribution</a:t>
            </a:r>
            <a:br>
              <a:rPr lang="en-US" sz="4400" dirty="0">
                <a:solidFill>
                  <a:schemeClr val="tx1">
                    <a:lumMod val="95000"/>
                    <a:lumOff val="5000"/>
                  </a:schemeClr>
                </a:solidFill>
              </a:rPr>
            </a:br>
            <a:endParaRPr lang="en-US" sz="4400" dirty="0">
              <a:solidFill>
                <a:schemeClr val="tx1">
                  <a:lumMod val="95000"/>
                  <a:lumOff val="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F39F54D2-3EE7-DF44-88BF-DC765E5D0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5" y="908719"/>
            <a:ext cx="9886538" cy="5678424"/>
          </a:xfrm>
          <a:prstGeom prst="rect">
            <a:avLst/>
          </a:prstGeom>
        </p:spPr>
      </p:pic>
      <p:sp>
        <p:nvSpPr>
          <p:cNvPr id="7" name="TextBox 6">
            <a:extLst>
              <a:ext uri="{FF2B5EF4-FFF2-40B4-BE49-F238E27FC236}">
                <a16:creationId xmlns:a16="http://schemas.microsoft.com/office/drawing/2014/main" id="{DE8E9C4F-7331-6045-A9B6-AA3027D1CA24}"/>
              </a:ext>
            </a:extLst>
          </p:cNvPr>
          <p:cNvSpPr txBox="1"/>
          <p:nvPr/>
        </p:nvSpPr>
        <p:spPr>
          <a:xfrm>
            <a:off x="6338779" y="2042297"/>
            <a:ext cx="4072883" cy="1754326"/>
          </a:xfrm>
          <a:prstGeom prst="rect">
            <a:avLst/>
          </a:prstGeom>
          <a:solidFill>
            <a:srgbClr val="00B050"/>
          </a:solidFill>
        </p:spPr>
        <p:txBody>
          <a:bodyPr wrap="square" rtlCol="0">
            <a:spAutoFit/>
          </a:bodyPr>
          <a:lstStyle/>
          <a:p>
            <a:pPr marL="285750" indent="-285750">
              <a:buFontTx/>
              <a:buChar char="-"/>
            </a:pPr>
            <a:r>
              <a:rPr lang="en-US" dirty="0">
                <a:solidFill>
                  <a:schemeClr val="accent6"/>
                </a:solidFill>
              </a:rPr>
              <a:t>Exponential smoothed weighting of data</a:t>
            </a:r>
          </a:p>
          <a:p>
            <a:pPr marL="285750" indent="-285750">
              <a:buFontTx/>
              <a:buChar char="-"/>
            </a:pPr>
            <a:r>
              <a:rPr lang="en-US" dirty="0" err="1">
                <a:solidFill>
                  <a:schemeClr val="accent6"/>
                </a:solidFill>
              </a:rPr>
              <a:t>Eg.</a:t>
            </a:r>
            <a:r>
              <a:rPr lang="en-US" dirty="0">
                <a:solidFill>
                  <a:schemeClr val="accent6"/>
                </a:solidFill>
              </a:rPr>
              <a:t> English vs Tibetan</a:t>
            </a:r>
          </a:p>
          <a:p>
            <a:pPr marL="285750" indent="-285750">
              <a:buFontTx/>
              <a:buChar char="-"/>
            </a:pPr>
            <a:r>
              <a:rPr lang="en-US" dirty="0">
                <a:solidFill>
                  <a:schemeClr val="accent6"/>
                </a:solidFill>
              </a:rPr>
              <a:t>With original Wiki data size: 1000x more</a:t>
            </a:r>
          </a:p>
          <a:p>
            <a:pPr marL="285750" indent="-285750">
              <a:buFontTx/>
              <a:buChar char="-"/>
            </a:pPr>
            <a:r>
              <a:rPr lang="en-US" dirty="0">
                <a:solidFill>
                  <a:schemeClr val="accent6"/>
                </a:solidFill>
              </a:rPr>
              <a:t>After normalization: 100x more</a:t>
            </a:r>
          </a:p>
        </p:txBody>
      </p:sp>
      <p:sp>
        <p:nvSpPr>
          <p:cNvPr id="8" name="TextBox 7">
            <a:extLst>
              <a:ext uri="{FF2B5EF4-FFF2-40B4-BE49-F238E27FC236}">
                <a16:creationId xmlns:a16="http://schemas.microsoft.com/office/drawing/2014/main" id="{02789D7E-6B5D-7B4B-B5EE-9E7EDEEEF633}"/>
              </a:ext>
            </a:extLst>
          </p:cNvPr>
          <p:cNvSpPr txBox="1"/>
          <p:nvPr/>
        </p:nvSpPr>
        <p:spPr>
          <a:xfrm>
            <a:off x="3981401" y="1213247"/>
            <a:ext cx="5741743" cy="369332"/>
          </a:xfrm>
          <a:prstGeom prst="rect">
            <a:avLst/>
          </a:prstGeom>
          <a:noFill/>
        </p:spPr>
        <p:txBody>
          <a:bodyPr wrap="square" rtlCol="0">
            <a:spAutoFit/>
          </a:bodyPr>
          <a:lstStyle/>
          <a:p>
            <a:r>
              <a:rPr lang="en-US" dirty="0"/>
              <a:t>Number of Wikipedia Articles in top 20 languages</a:t>
            </a:r>
          </a:p>
        </p:txBody>
      </p:sp>
      <p:sp>
        <p:nvSpPr>
          <p:cNvPr id="3" name="Rectangle 2">
            <a:extLst>
              <a:ext uri="{FF2B5EF4-FFF2-40B4-BE49-F238E27FC236}">
                <a16:creationId xmlns:a16="http://schemas.microsoft.com/office/drawing/2014/main" id="{95EEF818-970D-2D47-9967-97919FBCEC62}"/>
              </a:ext>
            </a:extLst>
          </p:cNvPr>
          <p:cNvSpPr/>
          <p:nvPr/>
        </p:nvSpPr>
        <p:spPr>
          <a:xfrm>
            <a:off x="10488488" y="5805264"/>
            <a:ext cx="288032"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2674508-E831-8B4F-98C8-99D4939EF0B1}"/>
              </a:ext>
            </a:extLst>
          </p:cNvPr>
          <p:cNvSpPr/>
          <p:nvPr/>
        </p:nvSpPr>
        <p:spPr>
          <a:xfrm>
            <a:off x="10342063" y="5616996"/>
            <a:ext cx="580882" cy="37653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BF934C1-C67F-7C4F-81EC-5B547BAC3157}"/>
              </a:ext>
            </a:extLst>
          </p:cNvPr>
          <p:cNvSpPr/>
          <p:nvPr/>
        </p:nvSpPr>
        <p:spPr>
          <a:xfrm>
            <a:off x="10135191" y="5828123"/>
            <a:ext cx="69599"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171A38D-FC14-0449-968B-6EAAF1591A80}"/>
              </a:ext>
            </a:extLst>
          </p:cNvPr>
          <p:cNvSpPr/>
          <p:nvPr/>
        </p:nvSpPr>
        <p:spPr>
          <a:xfrm>
            <a:off x="10234051" y="5814979"/>
            <a:ext cx="69599"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EBBFBDFC-D341-4848-9BE3-8849CE97AA2D}"/>
              </a:ext>
            </a:extLst>
          </p:cNvPr>
          <p:cNvSpPr/>
          <p:nvPr/>
        </p:nvSpPr>
        <p:spPr>
          <a:xfrm rot="6205193">
            <a:off x="10167755" y="4761027"/>
            <a:ext cx="1217530" cy="40224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89F7636-BD2C-AA49-AB0D-F9E469092FEF}"/>
              </a:ext>
            </a:extLst>
          </p:cNvPr>
          <p:cNvSpPr txBox="1"/>
          <p:nvPr/>
        </p:nvSpPr>
        <p:spPr>
          <a:xfrm>
            <a:off x="10488488" y="3676998"/>
            <a:ext cx="1656083" cy="646331"/>
          </a:xfrm>
          <a:prstGeom prst="rect">
            <a:avLst/>
          </a:prstGeom>
          <a:solidFill>
            <a:schemeClr val="accent2"/>
          </a:solidFill>
        </p:spPr>
        <p:txBody>
          <a:bodyPr wrap="square" rtlCol="0">
            <a:spAutoFit/>
          </a:bodyPr>
          <a:lstStyle/>
          <a:p>
            <a:r>
              <a:rPr lang="en-US" dirty="0">
                <a:solidFill>
                  <a:schemeClr val="accent6"/>
                </a:solidFill>
              </a:rPr>
              <a:t>Tibetan: ~6k articles</a:t>
            </a:r>
          </a:p>
        </p:txBody>
      </p:sp>
      <p:sp>
        <p:nvSpPr>
          <p:cNvPr id="11" name="Rectangle 10">
            <a:extLst>
              <a:ext uri="{FF2B5EF4-FFF2-40B4-BE49-F238E27FC236}">
                <a16:creationId xmlns:a16="http://schemas.microsoft.com/office/drawing/2014/main" id="{B0EBA44D-902D-DE46-98ED-68EC9FE562BC}"/>
              </a:ext>
            </a:extLst>
          </p:cNvPr>
          <p:cNvSpPr/>
          <p:nvPr/>
        </p:nvSpPr>
        <p:spPr>
          <a:xfrm>
            <a:off x="2783632" y="6642556"/>
            <a:ext cx="2943434" cy="215444"/>
          </a:xfrm>
          <a:prstGeom prst="rect">
            <a:avLst/>
          </a:prstGeom>
        </p:spPr>
        <p:txBody>
          <a:bodyPr wrap="none">
            <a:spAutoFit/>
          </a:bodyPr>
          <a:lstStyle/>
          <a:p>
            <a:r>
              <a:rPr lang="en-US" sz="800" dirty="0"/>
              <a:t>Data Source: </a:t>
            </a:r>
            <a:r>
              <a:rPr lang="en-US" sz="800" dirty="0">
                <a:hlinkClick r:id="rId4"/>
              </a:rPr>
              <a:t>https://meta.wikimedia.org/wiki/List_of_Wikipedias</a:t>
            </a:r>
            <a:endParaRPr lang="en-US" sz="800" dirty="0"/>
          </a:p>
        </p:txBody>
      </p:sp>
    </p:spTree>
    <p:extLst>
      <p:ext uri="{BB962C8B-B14F-4D97-AF65-F5344CB8AC3E}">
        <p14:creationId xmlns:p14="http://schemas.microsoft.com/office/powerpoint/2010/main" val="291327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animBg="1"/>
      <p:bldP spid="5" grpId="0" animBg="1"/>
      <p:bldP spid="14"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BCA4-BC18-3444-98C9-7630AE0A4E45}"/>
              </a:ext>
            </a:extLst>
          </p:cNvPr>
          <p:cNvSpPr>
            <a:spLocks noGrp="1"/>
          </p:cNvSpPr>
          <p:nvPr>
            <p:ph type="ctrTitle"/>
          </p:nvPr>
        </p:nvSpPr>
        <p:spPr>
          <a:xfrm>
            <a:off x="839416" y="-22544"/>
            <a:ext cx="10896600" cy="904875"/>
          </a:xfrm>
        </p:spPr>
        <p:txBody>
          <a:bodyPr>
            <a:normAutofit/>
          </a:bodyPr>
          <a:lstStyle/>
          <a:p>
            <a:r>
              <a:rPr lang="en-US" sz="4400" dirty="0"/>
              <a:t>BERT: Why is it Special?</a:t>
            </a:r>
          </a:p>
        </p:txBody>
      </p:sp>
      <p:pic>
        <p:nvPicPr>
          <p:cNvPr id="5" name="Picture 4" descr="A screenshot of a cell phone&#10;&#10;Description automatically generated">
            <a:extLst>
              <a:ext uri="{FF2B5EF4-FFF2-40B4-BE49-F238E27FC236}">
                <a16:creationId xmlns:a16="http://schemas.microsoft.com/office/drawing/2014/main" id="{F1637A9C-9685-6044-A08F-0C151C5A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31" y="1363224"/>
            <a:ext cx="8460528" cy="4421041"/>
          </a:xfrm>
          <a:prstGeom prst="rect">
            <a:avLst/>
          </a:prstGeom>
        </p:spPr>
      </p:pic>
      <p:sp>
        <p:nvSpPr>
          <p:cNvPr id="6" name="Rectangle 5">
            <a:extLst>
              <a:ext uri="{FF2B5EF4-FFF2-40B4-BE49-F238E27FC236}">
                <a16:creationId xmlns:a16="http://schemas.microsoft.com/office/drawing/2014/main" id="{1DD33C1B-E6A2-054E-8BEB-FF819437A339}"/>
              </a:ext>
            </a:extLst>
          </p:cNvPr>
          <p:cNvSpPr/>
          <p:nvPr/>
        </p:nvSpPr>
        <p:spPr>
          <a:xfrm>
            <a:off x="1329397" y="1049888"/>
            <a:ext cx="4094104" cy="1846659"/>
          </a:xfrm>
          <a:prstGeom prst="rect">
            <a:avLst/>
          </a:prstGeom>
          <a:solidFill>
            <a:srgbClr val="00B050"/>
          </a:solidFill>
          <a:ln>
            <a:solidFill>
              <a:schemeClr val="bg1"/>
            </a:solidFill>
          </a:ln>
        </p:spPr>
        <p:txBody>
          <a:bodyPr wrap="square">
            <a:spAutoFit/>
          </a:bodyPr>
          <a:lstStyle/>
          <a:p>
            <a:r>
              <a:rPr lang="en-US" sz="2000" dirty="0">
                <a:solidFill>
                  <a:schemeClr val="accent6"/>
                </a:solidFill>
              </a:rPr>
              <a:t>Pre-training: Train on unlabeled data</a:t>
            </a:r>
          </a:p>
          <a:p>
            <a:pPr marL="342900" indent="-342900">
              <a:buFontTx/>
              <a:buChar char="-"/>
            </a:pPr>
            <a:r>
              <a:rPr lang="en-US" sz="2000" dirty="0">
                <a:solidFill>
                  <a:schemeClr val="accent6"/>
                </a:solidFill>
              </a:rPr>
              <a:t>Next sentence prediction</a:t>
            </a:r>
          </a:p>
          <a:p>
            <a:pPr marL="742950" lvl="1" indent="-285750">
              <a:buFontTx/>
              <a:buChar char="-"/>
            </a:pPr>
            <a:r>
              <a:rPr lang="en-US" dirty="0">
                <a:solidFill>
                  <a:schemeClr val="accent6"/>
                </a:solidFill>
              </a:rPr>
              <a:t>True label: </a:t>
            </a:r>
            <a:r>
              <a:rPr lang="en-US" dirty="0" err="1">
                <a:solidFill>
                  <a:schemeClr val="accent6"/>
                </a:solidFill>
              </a:rPr>
              <a:t>IsNext</a:t>
            </a:r>
            <a:r>
              <a:rPr lang="en-US" dirty="0">
                <a:solidFill>
                  <a:schemeClr val="accent6"/>
                </a:solidFill>
              </a:rPr>
              <a:t> 50% of the time</a:t>
            </a:r>
          </a:p>
          <a:p>
            <a:pPr marL="742950" lvl="1" indent="-285750">
              <a:buFontTx/>
              <a:buChar char="-"/>
            </a:pPr>
            <a:r>
              <a:rPr lang="en-US" dirty="0">
                <a:solidFill>
                  <a:schemeClr val="accent6"/>
                </a:solidFill>
              </a:rPr>
              <a:t>False Label: as </a:t>
            </a:r>
            <a:r>
              <a:rPr lang="en-US" dirty="0" err="1">
                <a:solidFill>
                  <a:schemeClr val="accent6"/>
                </a:solidFill>
              </a:rPr>
              <a:t>NotNext</a:t>
            </a:r>
            <a:endParaRPr lang="en-US" dirty="0">
              <a:solidFill>
                <a:schemeClr val="accent6"/>
              </a:solidFill>
            </a:endParaRPr>
          </a:p>
          <a:p>
            <a:pPr marL="285750" indent="-285750">
              <a:buFontTx/>
              <a:buChar char="-"/>
            </a:pPr>
            <a:r>
              <a:rPr lang="en-US" sz="2000" dirty="0">
                <a:solidFill>
                  <a:schemeClr val="accent6"/>
                </a:solidFill>
              </a:rPr>
              <a:t>Masked LM</a:t>
            </a:r>
          </a:p>
        </p:txBody>
      </p:sp>
      <p:sp>
        <p:nvSpPr>
          <p:cNvPr id="7" name="Content Placeholder 2">
            <a:extLst>
              <a:ext uri="{FF2B5EF4-FFF2-40B4-BE49-F238E27FC236}">
                <a16:creationId xmlns:a16="http://schemas.microsoft.com/office/drawing/2014/main" id="{B07078EB-C644-E849-AF79-72CA53CE48AD}"/>
              </a:ext>
            </a:extLst>
          </p:cNvPr>
          <p:cNvSpPr txBox="1">
            <a:spLocks/>
          </p:cNvSpPr>
          <p:nvPr/>
        </p:nvSpPr>
        <p:spPr>
          <a:xfrm rot="10800000" flipV="1">
            <a:off x="5423501" y="1049888"/>
            <a:ext cx="4366422" cy="988090"/>
          </a:xfrm>
          <a:prstGeom prst="rect">
            <a:avLst/>
          </a:prstGeom>
          <a:solidFill>
            <a:srgbClr val="00B050"/>
          </a:solidFill>
          <a:ln>
            <a:solidFill>
              <a:schemeClr val="bg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6"/>
                </a:solidFill>
              </a:rPr>
              <a:t>Fine-tuning: Initialize with pre-trained weights and fine-tune for task with labeled data</a:t>
            </a:r>
          </a:p>
        </p:txBody>
      </p:sp>
      <p:sp>
        <p:nvSpPr>
          <p:cNvPr id="8" name="Right Brace 7">
            <a:extLst>
              <a:ext uri="{FF2B5EF4-FFF2-40B4-BE49-F238E27FC236}">
                <a16:creationId xmlns:a16="http://schemas.microsoft.com/office/drawing/2014/main" id="{B9597BEF-B769-E342-9C50-9C81A920ED0B}"/>
              </a:ext>
            </a:extLst>
          </p:cNvPr>
          <p:cNvSpPr/>
          <p:nvPr/>
        </p:nvSpPr>
        <p:spPr>
          <a:xfrm>
            <a:off x="9891671" y="1061811"/>
            <a:ext cx="360040" cy="473437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845F88C-0885-E54C-ADCD-09791A6DDDD0}"/>
              </a:ext>
            </a:extLst>
          </p:cNvPr>
          <p:cNvSpPr txBox="1"/>
          <p:nvPr/>
        </p:nvSpPr>
        <p:spPr>
          <a:xfrm>
            <a:off x="10353460" y="1708916"/>
            <a:ext cx="1791212" cy="3139321"/>
          </a:xfrm>
          <a:prstGeom prst="rect">
            <a:avLst/>
          </a:prstGeom>
          <a:solidFill>
            <a:srgbClr val="C00000"/>
          </a:solidFill>
        </p:spPr>
        <p:txBody>
          <a:bodyPr wrap="square" rtlCol="0">
            <a:spAutoFit/>
          </a:bodyPr>
          <a:lstStyle/>
          <a:p>
            <a:r>
              <a:rPr lang="en-US" dirty="0">
                <a:solidFill>
                  <a:schemeClr val="accent6"/>
                </a:solidFill>
              </a:rPr>
              <a:t>Fine-tune for any task!</a:t>
            </a:r>
            <a:br>
              <a:rPr lang="en-US" dirty="0">
                <a:solidFill>
                  <a:schemeClr val="accent6"/>
                </a:solidFill>
              </a:rPr>
            </a:br>
            <a:endParaRPr lang="en-US" dirty="0">
              <a:solidFill>
                <a:schemeClr val="accent6"/>
              </a:solidFill>
            </a:endParaRPr>
          </a:p>
          <a:p>
            <a:pPr marL="342900" indent="-342900">
              <a:buAutoNum type="arabicPeriod"/>
            </a:pPr>
            <a:r>
              <a:rPr lang="en-US" dirty="0">
                <a:solidFill>
                  <a:schemeClr val="accent6"/>
                </a:solidFill>
              </a:rPr>
              <a:t>Question –answering</a:t>
            </a:r>
          </a:p>
          <a:p>
            <a:pPr marL="342900" indent="-342900">
              <a:buAutoNum type="arabicPeriod"/>
            </a:pPr>
            <a:r>
              <a:rPr lang="en-US" dirty="0">
                <a:solidFill>
                  <a:schemeClr val="accent6"/>
                </a:solidFill>
              </a:rPr>
              <a:t>Classification</a:t>
            </a:r>
          </a:p>
          <a:p>
            <a:pPr marL="342900" indent="-342900">
              <a:buAutoNum type="arabicPeriod"/>
            </a:pPr>
            <a:r>
              <a:rPr lang="en-US" dirty="0">
                <a:solidFill>
                  <a:schemeClr val="accent6"/>
                </a:solidFill>
              </a:rPr>
              <a:t>Sequence tagging</a:t>
            </a:r>
          </a:p>
          <a:p>
            <a:pPr marL="342900" indent="-342900">
              <a:buAutoNum type="arabicPeriod"/>
            </a:pPr>
            <a:r>
              <a:rPr lang="en-US" dirty="0">
                <a:solidFill>
                  <a:schemeClr val="accent6"/>
                </a:solidFill>
              </a:rPr>
              <a:t>Sentence paraphrase detection</a:t>
            </a:r>
          </a:p>
        </p:txBody>
      </p:sp>
      <p:sp>
        <p:nvSpPr>
          <p:cNvPr id="10" name="TextBox 9">
            <a:extLst>
              <a:ext uri="{FF2B5EF4-FFF2-40B4-BE49-F238E27FC236}">
                <a16:creationId xmlns:a16="http://schemas.microsoft.com/office/drawing/2014/main" id="{B1C8D9FB-812E-9144-A727-EFB03EC8D7C5}"/>
              </a:ext>
            </a:extLst>
          </p:cNvPr>
          <p:cNvSpPr txBox="1"/>
          <p:nvPr/>
        </p:nvSpPr>
        <p:spPr>
          <a:xfrm>
            <a:off x="1314707" y="5809557"/>
            <a:ext cx="2292615" cy="215444"/>
          </a:xfrm>
          <a:prstGeom prst="rect">
            <a:avLst/>
          </a:prstGeom>
          <a:noFill/>
        </p:spPr>
        <p:txBody>
          <a:bodyPr wrap="none" rtlCol="0">
            <a:spAutoFit/>
          </a:bodyPr>
          <a:lstStyle/>
          <a:p>
            <a:r>
              <a:rPr lang="en-US" sz="800" dirty="0"/>
              <a:t>Source: </a:t>
            </a:r>
            <a:r>
              <a:rPr lang="en-US" sz="800" dirty="0">
                <a:hlinkClick r:id="rId4"/>
              </a:rPr>
              <a:t>http://jalammar.github.io/illustrated-bert/</a:t>
            </a:r>
            <a:endParaRPr lang="en-US" sz="800" dirty="0"/>
          </a:p>
        </p:txBody>
      </p:sp>
    </p:spTree>
    <p:extLst>
      <p:ext uri="{BB962C8B-B14F-4D97-AF65-F5344CB8AC3E}">
        <p14:creationId xmlns:p14="http://schemas.microsoft.com/office/powerpoint/2010/main" val="10157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BCA4-BC18-3444-98C9-7630AE0A4E45}"/>
              </a:ext>
            </a:extLst>
          </p:cNvPr>
          <p:cNvSpPr>
            <a:spLocks noGrp="1"/>
          </p:cNvSpPr>
          <p:nvPr>
            <p:ph type="ctrTitle"/>
          </p:nvPr>
        </p:nvSpPr>
        <p:spPr>
          <a:xfrm>
            <a:off x="839416" y="-22544"/>
            <a:ext cx="10896600" cy="904875"/>
          </a:xfrm>
        </p:spPr>
        <p:txBody>
          <a:bodyPr>
            <a:normAutofit/>
          </a:bodyPr>
          <a:lstStyle/>
          <a:p>
            <a:r>
              <a:rPr lang="en-US" sz="4400" dirty="0"/>
              <a:t>BERT: Language Model</a:t>
            </a:r>
          </a:p>
        </p:txBody>
      </p:sp>
      <p:sp>
        <p:nvSpPr>
          <p:cNvPr id="15" name="Rounded Rectangle 14">
            <a:extLst>
              <a:ext uri="{FF2B5EF4-FFF2-40B4-BE49-F238E27FC236}">
                <a16:creationId xmlns:a16="http://schemas.microsoft.com/office/drawing/2014/main" id="{D6A9996B-E3CF-7249-8D25-7DE7F4AE0CD5}"/>
              </a:ext>
            </a:extLst>
          </p:cNvPr>
          <p:cNvSpPr/>
          <p:nvPr/>
        </p:nvSpPr>
        <p:spPr>
          <a:xfrm>
            <a:off x="8311662" y="2872154"/>
            <a:ext cx="2215661" cy="3212123"/>
          </a:xfrm>
          <a:prstGeom prst="roundRect">
            <a:avLst/>
          </a:prstGeom>
          <a:solidFill>
            <a:srgbClr val="F2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Callout 15">
            <a:extLst>
              <a:ext uri="{FF2B5EF4-FFF2-40B4-BE49-F238E27FC236}">
                <a16:creationId xmlns:a16="http://schemas.microsoft.com/office/drawing/2014/main" id="{4CA57447-9F7A-A74E-97CF-1C811444D741}"/>
              </a:ext>
            </a:extLst>
          </p:cNvPr>
          <p:cNvSpPr/>
          <p:nvPr/>
        </p:nvSpPr>
        <p:spPr>
          <a:xfrm>
            <a:off x="820928" y="3280958"/>
            <a:ext cx="3874585" cy="2205090"/>
          </a:xfrm>
          <a:prstGeom prst="wedgeEllipseCallout">
            <a:avLst>
              <a:gd name="adj1" fmla="val 45879"/>
              <a:gd name="adj2" fmla="val 45756"/>
            </a:avLst>
          </a:prstGeom>
          <a:solidFill>
            <a:srgbClr val="870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E9292DB-B6A9-DA47-AAF6-E6D93AA6428D}"/>
              </a:ext>
            </a:extLst>
          </p:cNvPr>
          <p:cNvSpPr/>
          <p:nvPr/>
        </p:nvSpPr>
        <p:spPr>
          <a:xfrm>
            <a:off x="4990074" y="1590250"/>
            <a:ext cx="2180492" cy="1090246"/>
          </a:xfrm>
          <a:prstGeom prst="round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n>
                  <a:solidFill>
                    <a:schemeClr val="bg1"/>
                  </a:solidFill>
                </a:ln>
              </a:rPr>
              <a:t>Bert-base-multilingual-cased</a:t>
            </a:r>
          </a:p>
        </p:txBody>
      </p:sp>
      <p:sp>
        <p:nvSpPr>
          <p:cNvPr id="18" name="TextBox 17">
            <a:extLst>
              <a:ext uri="{FF2B5EF4-FFF2-40B4-BE49-F238E27FC236}">
                <a16:creationId xmlns:a16="http://schemas.microsoft.com/office/drawing/2014/main" id="{DB603904-DF61-1A48-BC76-FCBA6218E334}"/>
              </a:ext>
            </a:extLst>
          </p:cNvPr>
          <p:cNvSpPr txBox="1"/>
          <p:nvPr/>
        </p:nvSpPr>
        <p:spPr>
          <a:xfrm>
            <a:off x="1976371" y="1623142"/>
            <a:ext cx="1976632" cy="1077218"/>
          </a:xfrm>
          <a:prstGeom prst="rect">
            <a:avLst/>
          </a:prstGeom>
          <a:noFill/>
        </p:spPr>
        <p:txBody>
          <a:bodyPr wrap="square" rtlCol="0">
            <a:spAutoFit/>
          </a:bodyPr>
          <a:lstStyle/>
          <a:p>
            <a:r>
              <a:rPr lang="en-US" sz="3200" dirty="0"/>
              <a:t>Masked Input text</a:t>
            </a:r>
          </a:p>
        </p:txBody>
      </p:sp>
      <p:cxnSp>
        <p:nvCxnSpPr>
          <p:cNvPr id="19" name="Straight Arrow Connector 18">
            <a:extLst>
              <a:ext uri="{FF2B5EF4-FFF2-40B4-BE49-F238E27FC236}">
                <a16:creationId xmlns:a16="http://schemas.microsoft.com/office/drawing/2014/main" id="{6781B680-A68D-5E45-8519-4E52A5A6D13C}"/>
              </a:ext>
            </a:extLst>
          </p:cNvPr>
          <p:cNvCxnSpPr/>
          <p:nvPr/>
        </p:nvCxnSpPr>
        <p:spPr>
          <a:xfrm>
            <a:off x="41210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D11F61-62F5-614C-9736-863569649E88}"/>
              </a:ext>
            </a:extLst>
          </p:cNvPr>
          <p:cNvCxnSpPr/>
          <p:nvPr/>
        </p:nvCxnSpPr>
        <p:spPr>
          <a:xfrm>
            <a:off x="74738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143808-34C2-7E42-B8AA-F6696B4136DE}"/>
              </a:ext>
            </a:extLst>
          </p:cNvPr>
          <p:cNvSpPr txBox="1"/>
          <p:nvPr/>
        </p:nvSpPr>
        <p:spPr>
          <a:xfrm>
            <a:off x="8206154" y="1606649"/>
            <a:ext cx="3282461" cy="1077218"/>
          </a:xfrm>
          <a:prstGeom prst="rect">
            <a:avLst/>
          </a:prstGeom>
          <a:noFill/>
        </p:spPr>
        <p:txBody>
          <a:bodyPr wrap="square" rtlCol="0">
            <a:spAutoFit/>
          </a:bodyPr>
          <a:lstStyle/>
          <a:p>
            <a:r>
              <a:rPr lang="en-US" sz="3200" dirty="0"/>
              <a:t>Predicted words for masked tokens</a:t>
            </a:r>
          </a:p>
        </p:txBody>
      </p:sp>
      <p:sp>
        <p:nvSpPr>
          <p:cNvPr id="22" name="Rectangle 21">
            <a:extLst>
              <a:ext uri="{FF2B5EF4-FFF2-40B4-BE49-F238E27FC236}">
                <a16:creationId xmlns:a16="http://schemas.microsoft.com/office/drawing/2014/main" id="{CAB37E38-4CD7-F047-872F-2DFCEADFB79A}"/>
              </a:ext>
            </a:extLst>
          </p:cNvPr>
          <p:cNvSpPr/>
          <p:nvPr/>
        </p:nvSpPr>
        <p:spPr>
          <a:xfrm>
            <a:off x="970642" y="3836116"/>
            <a:ext cx="3509157" cy="1200329"/>
          </a:xfrm>
          <a:prstGeom prst="rect">
            <a:avLst/>
          </a:prstGeom>
        </p:spPr>
        <p:txBody>
          <a:bodyPr wrap="square">
            <a:spAutoFit/>
          </a:bodyPr>
          <a:lstStyle/>
          <a:p>
            <a:pPr algn="ctr"/>
            <a:r>
              <a:rPr lang="en-US" sz="2400" b="1" i="1" dirty="0">
                <a:solidFill>
                  <a:schemeClr val="bg1"/>
                </a:solidFill>
              </a:rPr>
              <a:t>This is what I want to say to everyone out there - </a:t>
            </a:r>
            <a:r>
              <a:rPr lang="en-US" sz="2400" b="1" i="1" dirty="0" err="1">
                <a:solidFill>
                  <a:schemeClr val="bg1"/>
                </a:solidFill>
              </a:rPr>
              <a:t>vivir</a:t>
            </a:r>
            <a:r>
              <a:rPr lang="en-US" sz="2400" b="1" i="1" dirty="0">
                <a:solidFill>
                  <a:schemeClr val="bg1"/>
                </a:solidFill>
              </a:rPr>
              <a:t> y </a:t>
            </a:r>
            <a:r>
              <a:rPr lang="en-US" sz="2400" b="1" i="1" dirty="0" err="1">
                <a:solidFill>
                  <a:schemeClr val="bg1"/>
                </a:solidFill>
              </a:rPr>
              <a:t>dejar</a:t>
            </a:r>
            <a:r>
              <a:rPr lang="en-US" sz="2400" b="1" i="1" dirty="0">
                <a:solidFill>
                  <a:schemeClr val="bg1"/>
                </a:solidFill>
              </a:rPr>
              <a:t> </a:t>
            </a:r>
            <a:r>
              <a:rPr lang="en-US" sz="2400" b="1" i="1" dirty="0" err="1">
                <a:solidFill>
                  <a:schemeClr val="bg1"/>
                </a:solidFill>
              </a:rPr>
              <a:t>vivir</a:t>
            </a:r>
            <a:r>
              <a:rPr lang="en-US" sz="2400" b="1" i="1" dirty="0">
                <a:solidFill>
                  <a:schemeClr val="bg1"/>
                </a:solidFill>
              </a:rPr>
              <a:t>!</a:t>
            </a:r>
          </a:p>
        </p:txBody>
      </p:sp>
      <p:sp>
        <p:nvSpPr>
          <p:cNvPr id="23" name="Rectangle 22">
            <a:extLst>
              <a:ext uri="{FF2B5EF4-FFF2-40B4-BE49-F238E27FC236}">
                <a16:creationId xmlns:a16="http://schemas.microsoft.com/office/drawing/2014/main" id="{360BB09D-3D81-9A49-9426-B39A503D70CD}"/>
              </a:ext>
            </a:extLst>
          </p:cNvPr>
          <p:cNvSpPr/>
          <p:nvPr/>
        </p:nvSpPr>
        <p:spPr>
          <a:xfrm>
            <a:off x="8590438" y="2908554"/>
            <a:ext cx="1658108" cy="3139321"/>
          </a:xfrm>
          <a:prstGeom prst="rect">
            <a:avLst/>
          </a:prstGeom>
        </p:spPr>
        <p:txBody>
          <a:bodyPr wrap="square">
            <a:spAutoFit/>
          </a:bodyPr>
          <a:lstStyle/>
          <a:p>
            <a:pPr algn="ctr"/>
            <a:r>
              <a:rPr lang="en-US" dirty="0"/>
              <a:t>['¡’] </a:t>
            </a:r>
          </a:p>
          <a:p>
            <a:pPr algn="ctr"/>
            <a:r>
              <a:rPr lang="en-US" dirty="0"/>
              <a:t>['...’] </a:t>
            </a:r>
          </a:p>
          <a:p>
            <a:pPr algn="ctr"/>
            <a:r>
              <a:rPr lang="en-US" dirty="0"/>
              <a:t>['Viva’] </a:t>
            </a:r>
          </a:p>
          <a:p>
            <a:pPr algn="ctr"/>
            <a:r>
              <a:rPr lang="en-US" dirty="0"/>
              <a:t>['</a:t>
            </a:r>
            <a:r>
              <a:rPr lang="en-US" dirty="0" err="1"/>
              <a:t>Vive</a:t>
            </a:r>
            <a:r>
              <a:rPr lang="en-US" dirty="0"/>
              <a:t>’] </a:t>
            </a:r>
          </a:p>
          <a:p>
            <a:pPr algn="ctr"/>
            <a:r>
              <a:rPr lang="en-US" dirty="0"/>
              <a:t>['Hasta'] ['</a:t>
            </a:r>
            <a:r>
              <a:rPr lang="en-US" dirty="0" err="1"/>
              <a:t>dejar</a:t>
            </a:r>
            <a:r>
              <a:rPr lang="en-US" dirty="0"/>
              <a:t>’] </a:t>
            </a:r>
          </a:p>
          <a:p>
            <a:pPr algn="ctr"/>
            <a:r>
              <a:rPr lang="en-US" dirty="0"/>
              <a:t>['Dar'] ['</a:t>
            </a:r>
            <a:r>
              <a:rPr lang="en-US" dirty="0" err="1"/>
              <a:t>empezar</a:t>
            </a:r>
            <a:r>
              <a:rPr lang="en-US" dirty="0"/>
              <a:t>'] ['Gracias’]</a:t>
            </a:r>
          </a:p>
          <a:p>
            <a:pPr algn="ctr"/>
            <a:r>
              <a:rPr lang="en-US" dirty="0"/>
              <a:t>['</a:t>
            </a:r>
            <a:r>
              <a:rPr lang="en-US" dirty="0" err="1"/>
              <a:t>volver</a:t>
            </a:r>
            <a:r>
              <a:rPr lang="en-US" dirty="0"/>
              <a:t>’] </a:t>
            </a:r>
          </a:p>
          <a:p>
            <a:pPr algn="ctr"/>
            <a:r>
              <a:rPr lang="en-US" dirty="0"/>
              <a:t>['Por']</a:t>
            </a:r>
          </a:p>
        </p:txBody>
      </p:sp>
      <p:sp>
        <p:nvSpPr>
          <p:cNvPr id="24" name="Oval 23">
            <a:extLst>
              <a:ext uri="{FF2B5EF4-FFF2-40B4-BE49-F238E27FC236}">
                <a16:creationId xmlns:a16="http://schemas.microsoft.com/office/drawing/2014/main" id="{688021DD-05A3-3D41-8FA9-520DF078A569}"/>
              </a:ext>
            </a:extLst>
          </p:cNvPr>
          <p:cNvSpPr/>
          <p:nvPr/>
        </p:nvSpPr>
        <p:spPr>
          <a:xfrm>
            <a:off x="1544305" y="4549525"/>
            <a:ext cx="785446" cy="51581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1A01DE82-F751-C04A-B166-2DE7723C712A}"/>
              </a:ext>
            </a:extLst>
          </p:cNvPr>
          <p:cNvCxnSpPr>
            <a:cxnSpLocks/>
          </p:cNvCxnSpPr>
          <p:nvPr/>
        </p:nvCxnSpPr>
        <p:spPr>
          <a:xfrm flipH="1" flipV="1">
            <a:off x="2207568" y="5098987"/>
            <a:ext cx="1440160" cy="492617"/>
          </a:xfrm>
          <a:prstGeom prst="straightConnector1">
            <a:avLst/>
          </a:prstGeom>
          <a:ln w="57150">
            <a:solidFill>
              <a:srgbClr val="51B8EB"/>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0A845B0-ECA8-2D40-8FAF-91CE80C4AFE1}"/>
              </a:ext>
            </a:extLst>
          </p:cNvPr>
          <p:cNvSpPr txBox="1"/>
          <p:nvPr/>
        </p:nvSpPr>
        <p:spPr>
          <a:xfrm>
            <a:off x="3380146" y="5697314"/>
            <a:ext cx="1609928" cy="369332"/>
          </a:xfrm>
          <a:prstGeom prst="rect">
            <a:avLst/>
          </a:prstGeom>
          <a:solidFill>
            <a:srgbClr val="51B8EB"/>
          </a:solidFill>
          <a:ln>
            <a:solidFill>
              <a:srgbClr val="51B8EB"/>
            </a:solidFill>
          </a:ln>
        </p:spPr>
        <p:txBody>
          <a:bodyPr wrap="none" rtlCol="0">
            <a:spAutoFit/>
          </a:bodyPr>
          <a:lstStyle/>
          <a:p>
            <a:r>
              <a:rPr lang="en-US" dirty="0">
                <a:ln>
                  <a:solidFill>
                    <a:schemeClr val="bg1"/>
                  </a:solidFill>
                </a:ln>
                <a:solidFill>
                  <a:schemeClr val="accent6"/>
                </a:solidFill>
              </a:rPr>
              <a:t>Mask &amp; Predict</a:t>
            </a:r>
          </a:p>
        </p:txBody>
      </p:sp>
      <p:cxnSp>
        <p:nvCxnSpPr>
          <p:cNvPr id="27" name="Straight Arrow Connector 26">
            <a:extLst>
              <a:ext uri="{FF2B5EF4-FFF2-40B4-BE49-F238E27FC236}">
                <a16:creationId xmlns:a16="http://schemas.microsoft.com/office/drawing/2014/main" id="{0BF594E8-6914-A949-A6BF-1F5FED559CA5}"/>
              </a:ext>
            </a:extLst>
          </p:cNvPr>
          <p:cNvCxnSpPr>
            <a:cxnSpLocks/>
          </p:cNvCxnSpPr>
          <p:nvPr/>
        </p:nvCxnSpPr>
        <p:spPr>
          <a:xfrm>
            <a:off x="10213828" y="3659373"/>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91FBCA-A1F3-E647-971A-6A8EB41FB1FF}"/>
              </a:ext>
            </a:extLst>
          </p:cNvPr>
          <p:cNvCxnSpPr>
            <a:cxnSpLocks/>
          </p:cNvCxnSpPr>
          <p:nvPr/>
        </p:nvCxnSpPr>
        <p:spPr>
          <a:xfrm>
            <a:off x="10213828" y="4198635"/>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406B64-CFDD-3848-B4FE-18DEAC666BBB}"/>
              </a:ext>
            </a:extLst>
          </p:cNvPr>
          <p:cNvCxnSpPr>
            <a:cxnSpLocks/>
          </p:cNvCxnSpPr>
          <p:nvPr/>
        </p:nvCxnSpPr>
        <p:spPr>
          <a:xfrm>
            <a:off x="10213828" y="4978770"/>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29C482-BD89-E844-B0A0-5D98D75A9DA6}"/>
              </a:ext>
            </a:extLst>
          </p:cNvPr>
          <p:cNvSpPr txBox="1"/>
          <p:nvPr/>
        </p:nvSpPr>
        <p:spPr>
          <a:xfrm>
            <a:off x="11027676" y="3468557"/>
            <a:ext cx="519694" cy="369332"/>
          </a:xfrm>
          <a:prstGeom prst="rect">
            <a:avLst/>
          </a:prstGeom>
          <a:noFill/>
        </p:spPr>
        <p:txBody>
          <a:bodyPr wrap="none" rtlCol="0">
            <a:spAutoFit/>
          </a:bodyPr>
          <a:lstStyle/>
          <a:p>
            <a:r>
              <a:rPr lang="en-US" b="1" i="1" dirty="0"/>
              <a:t>live</a:t>
            </a:r>
          </a:p>
        </p:txBody>
      </p:sp>
      <p:sp>
        <p:nvSpPr>
          <p:cNvPr id="31" name="TextBox 30">
            <a:extLst>
              <a:ext uri="{FF2B5EF4-FFF2-40B4-BE49-F238E27FC236}">
                <a16:creationId xmlns:a16="http://schemas.microsoft.com/office/drawing/2014/main" id="{EAA6A4B3-B146-3A4D-A9B8-38BEA845E5D1}"/>
              </a:ext>
            </a:extLst>
          </p:cNvPr>
          <p:cNvSpPr txBox="1"/>
          <p:nvPr/>
        </p:nvSpPr>
        <p:spPr>
          <a:xfrm>
            <a:off x="11050157" y="3956616"/>
            <a:ext cx="618567" cy="369332"/>
          </a:xfrm>
          <a:prstGeom prst="rect">
            <a:avLst/>
          </a:prstGeom>
          <a:noFill/>
        </p:spPr>
        <p:txBody>
          <a:bodyPr wrap="none" rtlCol="0">
            <a:spAutoFit/>
          </a:bodyPr>
          <a:lstStyle/>
          <a:p>
            <a:r>
              <a:rPr lang="en-US" b="1" i="1" dirty="0"/>
              <a:t>until</a:t>
            </a:r>
          </a:p>
        </p:txBody>
      </p:sp>
      <p:sp>
        <p:nvSpPr>
          <p:cNvPr id="32" name="TextBox 31">
            <a:extLst>
              <a:ext uri="{FF2B5EF4-FFF2-40B4-BE49-F238E27FC236}">
                <a16:creationId xmlns:a16="http://schemas.microsoft.com/office/drawing/2014/main" id="{1EEF8D2B-DC35-694F-86AC-B648DDE0203D}"/>
              </a:ext>
            </a:extLst>
          </p:cNvPr>
          <p:cNvSpPr txBox="1"/>
          <p:nvPr/>
        </p:nvSpPr>
        <p:spPr>
          <a:xfrm>
            <a:off x="11050157" y="4777657"/>
            <a:ext cx="634533" cy="369332"/>
          </a:xfrm>
          <a:prstGeom prst="rect">
            <a:avLst/>
          </a:prstGeom>
          <a:noFill/>
        </p:spPr>
        <p:txBody>
          <a:bodyPr wrap="none" rtlCol="0">
            <a:spAutoFit/>
          </a:bodyPr>
          <a:lstStyle/>
          <a:p>
            <a:r>
              <a:rPr lang="en-US" b="1" i="1" dirty="0"/>
              <a:t>start</a:t>
            </a:r>
          </a:p>
        </p:txBody>
      </p:sp>
      <p:sp>
        <p:nvSpPr>
          <p:cNvPr id="33" name="TextBox 32">
            <a:extLst>
              <a:ext uri="{FF2B5EF4-FFF2-40B4-BE49-F238E27FC236}">
                <a16:creationId xmlns:a16="http://schemas.microsoft.com/office/drawing/2014/main" id="{201A9780-3F3D-FD44-976D-375F3B5F8116}"/>
              </a:ext>
            </a:extLst>
          </p:cNvPr>
          <p:cNvSpPr txBox="1"/>
          <p:nvPr/>
        </p:nvSpPr>
        <p:spPr>
          <a:xfrm>
            <a:off x="11089220" y="5349979"/>
            <a:ext cx="784189" cy="369332"/>
          </a:xfrm>
          <a:prstGeom prst="rect">
            <a:avLst/>
          </a:prstGeom>
          <a:noFill/>
        </p:spPr>
        <p:txBody>
          <a:bodyPr wrap="none" rtlCol="0">
            <a:spAutoFit/>
          </a:bodyPr>
          <a:lstStyle/>
          <a:p>
            <a:r>
              <a:rPr lang="en-US" b="1" i="1" dirty="0"/>
              <a:t>return</a:t>
            </a:r>
          </a:p>
        </p:txBody>
      </p:sp>
      <p:cxnSp>
        <p:nvCxnSpPr>
          <p:cNvPr id="34" name="Straight Arrow Connector 33">
            <a:extLst>
              <a:ext uri="{FF2B5EF4-FFF2-40B4-BE49-F238E27FC236}">
                <a16:creationId xmlns:a16="http://schemas.microsoft.com/office/drawing/2014/main" id="{E0DC9493-923B-8849-A46A-F77AC57B5B0F}"/>
              </a:ext>
            </a:extLst>
          </p:cNvPr>
          <p:cNvCxnSpPr>
            <a:cxnSpLocks/>
          </p:cNvCxnSpPr>
          <p:nvPr/>
        </p:nvCxnSpPr>
        <p:spPr>
          <a:xfrm>
            <a:off x="10213828" y="5534645"/>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ight Arrow 2">
            <a:extLst>
              <a:ext uri="{FF2B5EF4-FFF2-40B4-BE49-F238E27FC236}">
                <a16:creationId xmlns:a16="http://schemas.microsoft.com/office/drawing/2014/main" id="{F73E892F-7426-BB4B-8B2A-B212E302F252}"/>
              </a:ext>
            </a:extLst>
          </p:cNvPr>
          <p:cNvSpPr/>
          <p:nvPr/>
        </p:nvSpPr>
        <p:spPr>
          <a:xfrm>
            <a:off x="5313568" y="4146769"/>
            <a:ext cx="2010670" cy="57902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2" grpId="0"/>
      <p:bldP spid="23" grpId="0"/>
      <p:bldP spid="24" grpId="0" animBg="1"/>
      <p:bldP spid="26" grpId="0" animBg="1"/>
      <p:bldP spid="30" grpId="0"/>
      <p:bldP spid="31" grpId="0"/>
      <p:bldP spid="32" grpId="0"/>
      <p:bldP spid="33"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8A19366-C27D-EE44-B1C1-29A0242FD0A6}"/>
              </a:ext>
            </a:extLst>
          </p:cNvPr>
          <p:cNvSpPr>
            <a:spLocks noGrp="1"/>
          </p:cNvSpPr>
          <p:nvPr>
            <p:ph type="subTitle" idx="1"/>
          </p:nvPr>
        </p:nvSpPr>
        <p:spPr>
          <a:xfrm>
            <a:off x="1562100" y="5811577"/>
            <a:ext cx="9067800" cy="304800"/>
          </a:xfrm>
        </p:spPr>
        <p:txBody>
          <a:bodyPr>
            <a:normAutofit lnSpcReduction="10000"/>
          </a:bodyPr>
          <a:lstStyle/>
          <a:p>
            <a:r>
              <a:rPr lang="en-US" dirty="0"/>
              <a:t>Shreya Khurana</a:t>
            </a:r>
          </a:p>
        </p:txBody>
      </p:sp>
      <p:sp>
        <p:nvSpPr>
          <p:cNvPr id="4" name="TextBox 3">
            <a:extLst>
              <a:ext uri="{FF2B5EF4-FFF2-40B4-BE49-F238E27FC236}">
                <a16:creationId xmlns:a16="http://schemas.microsoft.com/office/drawing/2014/main" id="{CD56694F-C48C-D94E-88D1-5E2E4C0C1386}"/>
              </a:ext>
            </a:extLst>
          </p:cNvPr>
          <p:cNvSpPr txBox="1"/>
          <p:nvPr/>
        </p:nvSpPr>
        <p:spPr>
          <a:xfrm>
            <a:off x="502920" y="4935836"/>
            <a:ext cx="11186160" cy="830997"/>
          </a:xfrm>
          <a:prstGeom prst="rect">
            <a:avLst/>
          </a:prstGeom>
          <a:noFill/>
        </p:spPr>
        <p:txBody>
          <a:bodyPr wrap="square" rtlCol="0">
            <a:spAutoFit/>
          </a:bodyPr>
          <a:lstStyle/>
          <a:p>
            <a:pPr algn="ctr"/>
            <a:r>
              <a:rPr lang="en-US" sz="4800" dirty="0"/>
              <a:t>How Multilingual is Your NLP Model?</a:t>
            </a:r>
          </a:p>
        </p:txBody>
      </p:sp>
      <p:sp>
        <p:nvSpPr>
          <p:cNvPr id="7" name="Oval Callout 6">
            <a:extLst>
              <a:ext uri="{FF2B5EF4-FFF2-40B4-BE49-F238E27FC236}">
                <a16:creationId xmlns:a16="http://schemas.microsoft.com/office/drawing/2014/main" id="{9E38D2EB-8121-1540-82A5-7E784C5B170E}"/>
              </a:ext>
            </a:extLst>
          </p:cNvPr>
          <p:cNvSpPr/>
          <p:nvPr/>
        </p:nvSpPr>
        <p:spPr>
          <a:xfrm>
            <a:off x="415919" y="3440431"/>
            <a:ext cx="3035991" cy="1127160"/>
          </a:xfrm>
          <a:prstGeom prst="wedgeEllipseCallout">
            <a:avLst>
              <a:gd name="adj1" fmla="val 42880"/>
              <a:gd name="adj2" fmla="val 5098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chemeClr val="accent6"/>
                </a:solidFill>
              </a:rPr>
              <a:t>Bonjour mademoiselle!</a:t>
            </a:r>
          </a:p>
        </p:txBody>
      </p:sp>
      <p:sp>
        <p:nvSpPr>
          <p:cNvPr id="8" name="Oval Callout 7">
            <a:extLst>
              <a:ext uri="{FF2B5EF4-FFF2-40B4-BE49-F238E27FC236}">
                <a16:creationId xmlns:a16="http://schemas.microsoft.com/office/drawing/2014/main" id="{A10F28A9-E870-364E-A8F1-5ECFBAAD9E8D}"/>
              </a:ext>
            </a:extLst>
          </p:cNvPr>
          <p:cNvSpPr/>
          <p:nvPr/>
        </p:nvSpPr>
        <p:spPr>
          <a:xfrm>
            <a:off x="6744072" y="3459132"/>
            <a:ext cx="1857879" cy="1127160"/>
          </a:xfrm>
          <a:prstGeom prst="wedgeEllipseCallout">
            <a:avLst>
              <a:gd name="adj1" fmla="val -56276"/>
              <a:gd name="adj2" fmla="val 4019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chemeClr val="accent6"/>
                </a:solidFill>
              </a:rPr>
              <a:t>Wie </a:t>
            </a:r>
            <a:r>
              <a:rPr lang="en-US" sz="2400" dirty="0" err="1">
                <a:solidFill>
                  <a:schemeClr val="accent6"/>
                </a:solidFill>
              </a:rPr>
              <a:t>geht</a:t>
            </a:r>
            <a:r>
              <a:rPr lang="en-US" sz="2400" dirty="0">
                <a:solidFill>
                  <a:schemeClr val="accent6"/>
                </a:solidFill>
              </a:rPr>
              <a:t> es </a:t>
            </a:r>
            <a:r>
              <a:rPr lang="en-US" sz="2400" dirty="0" err="1">
                <a:solidFill>
                  <a:schemeClr val="accent6"/>
                </a:solidFill>
              </a:rPr>
              <a:t>dir</a:t>
            </a:r>
            <a:r>
              <a:rPr lang="en-US" sz="2400" dirty="0">
                <a:solidFill>
                  <a:schemeClr val="accent6"/>
                </a:solidFill>
              </a:rPr>
              <a:t>?</a:t>
            </a:r>
          </a:p>
        </p:txBody>
      </p:sp>
      <p:sp>
        <p:nvSpPr>
          <p:cNvPr id="9" name="Oval Callout 8">
            <a:extLst>
              <a:ext uri="{FF2B5EF4-FFF2-40B4-BE49-F238E27FC236}">
                <a16:creationId xmlns:a16="http://schemas.microsoft.com/office/drawing/2014/main" id="{92CAF8FD-DAB0-CB49-AE72-3897A02C8040}"/>
              </a:ext>
            </a:extLst>
          </p:cNvPr>
          <p:cNvSpPr/>
          <p:nvPr/>
        </p:nvSpPr>
        <p:spPr>
          <a:xfrm>
            <a:off x="3974150" y="3688096"/>
            <a:ext cx="1565154" cy="1127160"/>
          </a:xfrm>
          <a:prstGeom prst="wedgeEllipseCallout">
            <a:avLst>
              <a:gd name="adj1" fmla="val 75985"/>
              <a:gd name="adj2" fmla="val -1095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err="1">
                <a:solidFill>
                  <a:schemeClr val="accent6"/>
                </a:solidFill>
              </a:rPr>
              <a:t>Wǒ</a:t>
            </a:r>
            <a:r>
              <a:rPr lang="en-US" sz="2400" dirty="0">
                <a:solidFill>
                  <a:schemeClr val="accent6"/>
                </a:solidFill>
              </a:rPr>
              <a:t> </a:t>
            </a:r>
            <a:r>
              <a:rPr lang="en-US" sz="2400" dirty="0" err="1">
                <a:solidFill>
                  <a:schemeClr val="accent6"/>
                </a:solidFill>
              </a:rPr>
              <a:t>hěn</a:t>
            </a:r>
            <a:r>
              <a:rPr lang="en-US" sz="2400" dirty="0">
                <a:solidFill>
                  <a:schemeClr val="accent6"/>
                </a:solidFill>
              </a:rPr>
              <a:t> </a:t>
            </a:r>
            <a:r>
              <a:rPr lang="en-US" sz="2400" dirty="0" err="1">
                <a:solidFill>
                  <a:schemeClr val="accent6"/>
                </a:solidFill>
              </a:rPr>
              <a:t>hǎo</a:t>
            </a:r>
            <a:r>
              <a:rPr lang="en-US" sz="2400" dirty="0">
                <a:solidFill>
                  <a:schemeClr val="accent6"/>
                </a:solidFill>
              </a:rPr>
              <a:t>.</a:t>
            </a:r>
          </a:p>
        </p:txBody>
      </p:sp>
      <p:sp>
        <p:nvSpPr>
          <p:cNvPr id="10" name="Oval Callout 9">
            <a:extLst>
              <a:ext uri="{FF2B5EF4-FFF2-40B4-BE49-F238E27FC236}">
                <a16:creationId xmlns:a16="http://schemas.microsoft.com/office/drawing/2014/main" id="{4E22A607-0581-4C4E-AF3D-6F5DE7597E44}"/>
              </a:ext>
            </a:extLst>
          </p:cNvPr>
          <p:cNvSpPr/>
          <p:nvPr/>
        </p:nvSpPr>
        <p:spPr>
          <a:xfrm>
            <a:off x="9254273" y="3688096"/>
            <a:ext cx="2751254" cy="830997"/>
          </a:xfrm>
          <a:prstGeom prst="wedgeEllipseCallout">
            <a:avLst>
              <a:gd name="adj1" fmla="val -44687"/>
              <a:gd name="adj2" fmla="val -6421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err="1">
                <a:solidFill>
                  <a:schemeClr val="accent6"/>
                </a:solidFill>
              </a:rPr>
              <a:t>Dhanyavaad</a:t>
            </a:r>
            <a:r>
              <a:rPr lang="en-US" sz="2400" dirty="0">
                <a:solidFill>
                  <a:schemeClr val="accent6"/>
                </a:solidFill>
              </a:rPr>
              <a:t>!</a:t>
            </a:r>
          </a:p>
        </p:txBody>
      </p:sp>
    </p:spTree>
    <p:extLst>
      <p:ext uri="{BB962C8B-B14F-4D97-AF65-F5344CB8AC3E}">
        <p14:creationId xmlns:p14="http://schemas.microsoft.com/office/powerpoint/2010/main" val="309545134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BCA4-BC18-3444-98C9-7630AE0A4E45}"/>
              </a:ext>
            </a:extLst>
          </p:cNvPr>
          <p:cNvSpPr>
            <a:spLocks noGrp="1"/>
          </p:cNvSpPr>
          <p:nvPr>
            <p:ph type="ctrTitle"/>
          </p:nvPr>
        </p:nvSpPr>
        <p:spPr>
          <a:xfrm>
            <a:off x="839416" y="-22544"/>
            <a:ext cx="10896600" cy="904875"/>
          </a:xfrm>
        </p:spPr>
        <p:txBody>
          <a:bodyPr>
            <a:normAutofit/>
          </a:bodyPr>
          <a:lstStyle/>
          <a:p>
            <a:r>
              <a:rPr lang="en-US" sz="4400" dirty="0"/>
              <a:t>BERT: Language Model</a:t>
            </a:r>
          </a:p>
        </p:txBody>
      </p:sp>
      <p:sp>
        <p:nvSpPr>
          <p:cNvPr id="17" name="Rounded Rectangle 16">
            <a:extLst>
              <a:ext uri="{FF2B5EF4-FFF2-40B4-BE49-F238E27FC236}">
                <a16:creationId xmlns:a16="http://schemas.microsoft.com/office/drawing/2014/main" id="{DE9292DB-B6A9-DA47-AAF6-E6D93AA6428D}"/>
              </a:ext>
            </a:extLst>
          </p:cNvPr>
          <p:cNvSpPr/>
          <p:nvPr/>
        </p:nvSpPr>
        <p:spPr>
          <a:xfrm>
            <a:off x="4990074" y="1590250"/>
            <a:ext cx="2180492" cy="1090246"/>
          </a:xfrm>
          <a:prstGeom prst="round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n>
                  <a:solidFill>
                    <a:schemeClr val="bg1"/>
                  </a:solidFill>
                </a:ln>
              </a:rPr>
              <a:t>Bert-base-multilingual-cased</a:t>
            </a:r>
          </a:p>
        </p:txBody>
      </p:sp>
      <p:sp>
        <p:nvSpPr>
          <p:cNvPr id="18" name="TextBox 17">
            <a:extLst>
              <a:ext uri="{FF2B5EF4-FFF2-40B4-BE49-F238E27FC236}">
                <a16:creationId xmlns:a16="http://schemas.microsoft.com/office/drawing/2014/main" id="{DB603904-DF61-1A48-BC76-FCBA6218E334}"/>
              </a:ext>
            </a:extLst>
          </p:cNvPr>
          <p:cNvSpPr txBox="1"/>
          <p:nvPr/>
        </p:nvSpPr>
        <p:spPr>
          <a:xfrm>
            <a:off x="1976371" y="1623142"/>
            <a:ext cx="1976632" cy="1077218"/>
          </a:xfrm>
          <a:prstGeom prst="rect">
            <a:avLst/>
          </a:prstGeom>
          <a:noFill/>
        </p:spPr>
        <p:txBody>
          <a:bodyPr wrap="square" rtlCol="0">
            <a:spAutoFit/>
          </a:bodyPr>
          <a:lstStyle/>
          <a:p>
            <a:r>
              <a:rPr lang="en-US" sz="3200" dirty="0"/>
              <a:t>Masked Input text</a:t>
            </a:r>
          </a:p>
        </p:txBody>
      </p:sp>
      <p:cxnSp>
        <p:nvCxnSpPr>
          <p:cNvPr id="19" name="Straight Arrow Connector 18">
            <a:extLst>
              <a:ext uri="{FF2B5EF4-FFF2-40B4-BE49-F238E27FC236}">
                <a16:creationId xmlns:a16="http://schemas.microsoft.com/office/drawing/2014/main" id="{6781B680-A68D-5E45-8519-4E52A5A6D13C}"/>
              </a:ext>
            </a:extLst>
          </p:cNvPr>
          <p:cNvCxnSpPr/>
          <p:nvPr/>
        </p:nvCxnSpPr>
        <p:spPr>
          <a:xfrm>
            <a:off x="41210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D11F61-62F5-614C-9736-863569649E88}"/>
              </a:ext>
            </a:extLst>
          </p:cNvPr>
          <p:cNvCxnSpPr/>
          <p:nvPr/>
        </p:nvCxnSpPr>
        <p:spPr>
          <a:xfrm>
            <a:off x="74738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143808-34C2-7E42-B8AA-F6696B4136DE}"/>
              </a:ext>
            </a:extLst>
          </p:cNvPr>
          <p:cNvSpPr txBox="1"/>
          <p:nvPr/>
        </p:nvSpPr>
        <p:spPr>
          <a:xfrm>
            <a:off x="8206154" y="1606649"/>
            <a:ext cx="3282461" cy="1077218"/>
          </a:xfrm>
          <a:prstGeom prst="rect">
            <a:avLst/>
          </a:prstGeom>
          <a:noFill/>
        </p:spPr>
        <p:txBody>
          <a:bodyPr wrap="square" rtlCol="0">
            <a:spAutoFit/>
          </a:bodyPr>
          <a:lstStyle/>
          <a:p>
            <a:r>
              <a:rPr lang="en-US" sz="3200" dirty="0"/>
              <a:t>Predicted words for masked tokens</a:t>
            </a:r>
          </a:p>
        </p:txBody>
      </p:sp>
      <p:sp>
        <p:nvSpPr>
          <p:cNvPr id="3" name="Right Arrow 2">
            <a:extLst>
              <a:ext uri="{FF2B5EF4-FFF2-40B4-BE49-F238E27FC236}">
                <a16:creationId xmlns:a16="http://schemas.microsoft.com/office/drawing/2014/main" id="{F73E892F-7426-BB4B-8B2A-B212E302F252}"/>
              </a:ext>
            </a:extLst>
          </p:cNvPr>
          <p:cNvSpPr/>
          <p:nvPr/>
        </p:nvSpPr>
        <p:spPr>
          <a:xfrm>
            <a:off x="5313568" y="4146769"/>
            <a:ext cx="2010670" cy="57902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4889E2FA-6D88-CA45-B82E-95F7B3AFEC94}"/>
              </a:ext>
            </a:extLst>
          </p:cNvPr>
          <p:cNvSpPr/>
          <p:nvPr/>
        </p:nvSpPr>
        <p:spPr>
          <a:xfrm>
            <a:off x="8311662" y="2872154"/>
            <a:ext cx="2215661" cy="3212123"/>
          </a:xfrm>
          <a:prstGeom prst="roundRect">
            <a:avLst/>
          </a:prstGeom>
          <a:solidFill>
            <a:srgbClr val="F2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Callout 35">
            <a:extLst>
              <a:ext uri="{FF2B5EF4-FFF2-40B4-BE49-F238E27FC236}">
                <a16:creationId xmlns:a16="http://schemas.microsoft.com/office/drawing/2014/main" id="{663E1BEC-161D-554F-AE0A-4D020548C578}"/>
              </a:ext>
            </a:extLst>
          </p:cNvPr>
          <p:cNvSpPr/>
          <p:nvPr/>
        </p:nvSpPr>
        <p:spPr>
          <a:xfrm>
            <a:off x="820928" y="3280958"/>
            <a:ext cx="3874585" cy="2205090"/>
          </a:xfrm>
          <a:prstGeom prst="wedgeEllipseCallout">
            <a:avLst>
              <a:gd name="adj1" fmla="val 45879"/>
              <a:gd name="adj2" fmla="val 45756"/>
            </a:avLst>
          </a:prstGeom>
          <a:solidFill>
            <a:srgbClr val="870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CDFF20-B8AA-7341-A080-8F7337CBBFA5}"/>
              </a:ext>
            </a:extLst>
          </p:cNvPr>
          <p:cNvSpPr/>
          <p:nvPr/>
        </p:nvSpPr>
        <p:spPr>
          <a:xfrm>
            <a:off x="970642" y="3836116"/>
            <a:ext cx="3509157" cy="1200329"/>
          </a:xfrm>
          <a:prstGeom prst="rect">
            <a:avLst/>
          </a:prstGeom>
        </p:spPr>
        <p:txBody>
          <a:bodyPr wrap="square">
            <a:spAutoFit/>
          </a:bodyPr>
          <a:lstStyle/>
          <a:p>
            <a:pPr algn="ctr"/>
            <a:r>
              <a:rPr lang="en-US" sz="2400" b="1" i="1" dirty="0">
                <a:solidFill>
                  <a:schemeClr val="bg1"/>
                </a:solidFill>
              </a:rPr>
              <a:t>This is what I want to say to everyone out there - </a:t>
            </a:r>
            <a:r>
              <a:rPr lang="en-US" sz="2400" b="1" i="1" dirty="0" err="1">
                <a:solidFill>
                  <a:schemeClr val="bg1"/>
                </a:solidFill>
              </a:rPr>
              <a:t>vivir</a:t>
            </a:r>
            <a:r>
              <a:rPr lang="en-US" sz="2400" b="1" i="1" dirty="0">
                <a:solidFill>
                  <a:schemeClr val="bg1"/>
                </a:solidFill>
              </a:rPr>
              <a:t> y </a:t>
            </a:r>
            <a:r>
              <a:rPr lang="en-US" sz="2400" b="1" i="1" dirty="0" err="1">
                <a:solidFill>
                  <a:schemeClr val="bg1"/>
                </a:solidFill>
              </a:rPr>
              <a:t>dejar</a:t>
            </a:r>
            <a:r>
              <a:rPr lang="en-US" sz="2400" b="1" i="1" dirty="0">
                <a:solidFill>
                  <a:schemeClr val="bg1"/>
                </a:solidFill>
              </a:rPr>
              <a:t> </a:t>
            </a:r>
            <a:r>
              <a:rPr lang="en-US" sz="2400" b="1" i="1" dirty="0" err="1">
                <a:solidFill>
                  <a:schemeClr val="bg1"/>
                </a:solidFill>
              </a:rPr>
              <a:t>vivir</a:t>
            </a:r>
            <a:r>
              <a:rPr lang="en-US" sz="2400" b="1" i="1" dirty="0">
                <a:solidFill>
                  <a:schemeClr val="bg1"/>
                </a:solidFill>
              </a:rPr>
              <a:t>!</a:t>
            </a:r>
          </a:p>
        </p:txBody>
      </p:sp>
      <p:sp>
        <p:nvSpPr>
          <p:cNvPr id="38" name="Rectangle 37">
            <a:extLst>
              <a:ext uri="{FF2B5EF4-FFF2-40B4-BE49-F238E27FC236}">
                <a16:creationId xmlns:a16="http://schemas.microsoft.com/office/drawing/2014/main" id="{395223F9-5987-754C-A4F6-4B7F606EACC9}"/>
              </a:ext>
            </a:extLst>
          </p:cNvPr>
          <p:cNvSpPr/>
          <p:nvPr/>
        </p:nvSpPr>
        <p:spPr>
          <a:xfrm>
            <a:off x="8590438" y="2908554"/>
            <a:ext cx="1658108" cy="3139321"/>
          </a:xfrm>
          <a:prstGeom prst="rect">
            <a:avLst/>
          </a:prstGeom>
        </p:spPr>
        <p:txBody>
          <a:bodyPr wrap="square">
            <a:spAutoFit/>
          </a:bodyPr>
          <a:lstStyle/>
          <a:p>
            <a:pPr algn="ctr"/>
            <a:r>
              <a:rPr lang="en-US" dirty="0"/>
              <a:t>['no’] </a:t>
            </a:r>
          </a:p>
          <a:p>
            <a:pPr algn="ctr"/>
            <a:r>
              <a:rPr lang="en-US" dirty="0"/>
              <a:t>['solo’] </a:t>
            </a:r>
          </a:p>
          <a:p>
            <a:pPr algn="ctr"/>
            <a:r>
              <a:rPr lang="en-US" dirty="0"/>
              <a:t>['non’] </a:t>
            </a:r>
          </a:p>
          <a:p>
            <a:pPr algn="ctr"/>
            <a:r>
              <a:rPr lang="en-US" dirty="0"/>
              <a:t>['bien'] ['</a:t>
            </a:r>
            <a:r>
              <a:rPr lang="en-US" dirty="0" err="1"/>
              <a:t>nunca</a:t>
            </a:r>
            <a:r>
              <a:rPr lang="en-US" dirty="0"/>
              <a:t>’] </a:t>
            </a:r>
          </a:p>
          <a:p>
            <a:pPr algn="ctr"/>
            <a:r>
              <a:rPr lang="en-US" dirty="0"/>
              <a:t>['</a:t>
            </a:r>
            <a:r>
              <a:rPr lang="en-US" dirty="0" err="1"/>
              <a:t>yo</a:t>
            </a:r>
            <a:r>
              <a:rPr lang="en-US" dirty="0"/>
              <a:t>’] </a:t>
            </a:r>
          </a:p>
          <a:p>
            <a:pPr algn="ctr"/>
            <a:r>
              <a:rPr lang="en-US" dirty="0"/>
              <a:t>['a’] </a:t>
            </a:r>
          </a:p>
          <a:p>
            <a:pPr algn="ctr"/>
            <a:r>
              <a:rPr lang="en-US" dirty="0"/>
              <a:t>['</a:t>
            </a:r>
            <a:r>
              <a:rPr lang="en-US" dirty="0" err="1"/>
              <a:t>sólo</a:t>
            </a:r>
            <a:r>
              <a:rPr lang="en-US" dirty="0"/>
              <a:t>'] ['</a:t>
            </a:r>
            <a:r>
              <a:rPr lang="en-US" dirty="0" err="1"/>
              <a:t>también</a:t>
            </a:r>
            <a:r>
              <a:rPr lang="en-US" dirty="0"/>
              <a:t>'] ['</a:t>
            </a:r>
            <a:r>
              <a:rPr lang="en-US" dirty="0" err="1"/>
              <a:t>hacer</a:t>
            </a:r>
            <a:r>
              <a:rPr lang="en-US" dirty="0"/>
              <a:t>’] </a:t>
            </a:r>
          </a:p>
          <a:p>
            <a:pPr algn="ctr"/>
            <a:r>
              <a:rPr lang="en-US" dirty="0"/>
              <a:t>[',']</a:t>
            </a:r>
          </a:p>
        </p:txBody>
      </p:sp>
      <p:sp>
        <p:nvSpPr>
          <p:cNvPr id="39" name="Oval 38">
            <a:extLst>
              <a:ext uri="{FF2B5EF4-FFF2-40B4-BE49-F238E27FC236}">
                <a16:creationId xmlns:a16="http://schemas.microsoft.com/office/drawing/2014/main" id="{27AFA011-3473-884C-8518-21B9E0FB9DEF}"/>
              </a:ext>
            </a:extLst>
          </p:cNvPr>
          <p:cNvSpPr/>
          <p:nvPr/>
        </p:nvSpPr>
        <p:spPr>
          <a:xfrm>
            <a:off x="2391364" y="4560880"/>
            <a:ext cx="785446" cy="51581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CED9D070-22ED-7748-AAA8-4187E24BDC8D}"/>
              </a:ext>
            </a:extLst>
          </p:cNvPr>
          <p:cNvCxnSpPr>
            <a:cxnSpLocks/>
          </p:cNvCxnSpPr>
          <p:nvPr/>
        </p:nvCxnSpPr>
        <p:spPr>
          <a:xfrm flipH="1" flipV="1">
            <a:off x="3027048" y="5098904"/>
            <a:ext cx="428538" cy="562345"/>
          </a:xfrm>
          <a:prstGeom prst="straightConnector1">
            <a:avLst/>
          </a:prstGeom>
          <a:ln w="57150">
            <a:solidFill>
              <a:srgbClr val="51B8EB"/>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2632CB9-5726-874C-AEB0-47A03D55CB2D}"/>
              </a:ext>
            </a:extLst>
          </p:cNvPr>
          <p:cNvSpPr txBox="1"/>
          <p:nvPr/>
        </p:nvSpPr>
        <p:spPr>
          <a:xfrm>
            <a:off x="3174273" y="5749150"/>
            <a:ext cx="1609928" cy="369332"/>
          </a:xfrm>
          <a:prstGeom prst="rect">
            <a:avLst/>
          </a:prstGeom>
          <a:solidFill>
            <a:srgbClr val="51B8EB"/>
          </a:solidFill>
          <a:ln>
            <a:solidFill>
              <a:srgbClr val="51B8EB"/>
            </a:solidFill>
          </a:ln>
        </p:spPr>
        <p:txBody>
          <a:bodyPr wrap="none" rtlCol="0">
            <a:spAutoFit/>
          </a:bodyPr>
          <a:lstStyle/>
          <a:p>
            <a:r>
              <a:rPr lang="en-US" dirty="0">
                <a:ln>
                  <a:solidFill>
                    <a:schemeClr val="bg1"/>
                  </a:solidFill>
                </a:ln>
                <a:solidFill>
                  <a:schemeClr val="accent6"/>
                </a:solidFill>
              </a:rPr>
              <a:t>Mask &amp; Predict</a:t>
            </a:r>
          </a:p>
        </p:txBody>
      </p:sp>
      <p:cxnSp>
        <p:nvCxnSpPr>
          <p:cNvPr id="42" name="Straight Arrow Connector 41">
            <a:extLst>
              <a:ext uri="{FF2B5EF4-FFF2-40B4-BE49-F238E27FC236}">
                <a16:creationId xmlns:a16="http://schemas.microsoft.com/office/drawing/2014/main" id="{5B51650C-304E-AE42-9C7B-E58A82B9E5E7}"/>
              </a:ext>
            </a:extLst>
          </p:cNvPr>
          <p:cNvCxnSpPr>
            <a:cxnSpLocks/>
          </p:cNvCxnSpPr>
          <p:nvPr/>
        </p:nvCxnSpPr>
        <p:spPr>
          <a:xfrm>
            <a:off x="10096597" y="3429000"/>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A3C082-F31A-5D49-9334-3966FF008F5E}"/>
              </a:ext>
            </a:extLst>
          </p:cNvPr>
          <p:cNvCxnSpPr>
            <a:cxnSpLocks/>
          </p:cNvCxnSpPr>
          <p:nvPr/>
        </p:nvCxnSpPr>
        <p:spPr>
          <a:xfrm>
            <a:off x="10096597" y="3930160"/>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49366D1-7E08-7E41-802C-1FD40A8D6A7A}"/>
              </a:ext>
            </a:extLst>
          </p:cNvPr>
          <p:cNvCxnSpPr>
            <a:cxnSpLocks/>
          </p:cNvCxnSpPr>
          <p:nvPr/>
        </p:nvCxnSpPr>
        <p:spPr>
          <a:xfrm>
            <a:off x="10155213" y="5283570"/>
            <a:ext cx="735526"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B1FB59-AA7F-394C-ABF4-376E1C883318}"/>
              </a:ext>
            </a:extLst>
          </p:cNvPr>
          <p:cNvSpPr txBox="1"/>
          <p:nvPr/>
        </p:nvSpPr>
        <p:spPr>
          <a:xfrm>
            <a:off x="10946680" y="3223765"/>
            <a:ext cx="534634" cy="369332"/>
          </a:xfrm>
          <a:prstGeom prst="rect">
            <a:avLst/>
          </a:prstGeom>
          <a:noFill/>
        </p:spPr>
        <p:txBody>
          <a:bodyPr wrap="none" rtlCol="0">
            <a:spAutoFit/>
          </a:bodyPr>
          <a:lstStyle/>
          <a:p>
            <a:r>
              <a:rPr lang="en-US" b="1" i="1" dirty="0"/>
              <a:t>just</a:t>
            </a:r>
          </a:p>
        </p:txBody>
      </p:sp>
      <p:sp>
        <p:nvSpPr>
          <p:cNvPr id="46" name="TextBox 45">
            <a:extLst>
              <a:ext uri="{FF2B5EF4-FFF2-40B4-BE49-F238E27FC236}">
                <a16:creationId xmlns:a16="http://schemas.microsoft.com/office/drawing/2014/main" id="{262EC88B-D5F5-5E4D-A90C-AF16B71BB93C}"/>
              </a:ext>
            </a:extLst>
          </p:cNvPr>
          <p:cNvSpPr txBox="1"/>
          <p:nvPr/>
        </p:nvSpPr>
        <p:spPr>
          <a:xfrm>
            <a:off x="10932926" y="3688141"/>
            <a:ext cx="582211" cy="369332"/>
          </a:xfrm>
          <a:prstGeom prst="rect">
            <a:avLst/>
          </a:prstGeom>
          <a:noFill/>
        </p:spPr>
        <p:txBody>
          <a:bodyPr wrap="none" rtlCol="0">
            <a:spAutoFit/>
          </a:bodyPr>
          <a:lstStyle/>
          <a:p>
            <a:r>
              <a:rPr lang="en-US" b="1" i="1" dirty="0"/>
              <a:t>well</a:t>
            </a:r>
          </a:p>
        </p:txBody>
      </p:sp>
      <p:sp>
        <p:nvSpPr>
          <p:cNvPr id="47" name="TextBox 46">
            <a:extLst>
              <a:ext uri="{FF2B5EF4-FFF2-40B4-BE49-F238E27FC236}">
                <a16:creationId xmlns:a16="http://schemas.microsoft.com/office/drawing/2014/main" id="{35C4DC12-85C4-044A-90F4-17E83FE8CF56}"/>
              </a:ext>
            </a:extLst>
          </p:cNvPr>
          <p:cNvSpPr txBox="1"/>
          <p:nvPr/>
        </p:nvSpPr>
        <p:spPr>
          <a:xfrm>
            <a:off x="10946680" y="5098904"/>
            <a:ext cx="575799" cy="369332"/>
          </a:xfrm>
          <a:prstGeom prst="rect">
            <a:avLst/>
          </a:prstGeom>
          <a:noFill/>
        </p:spPr>
        <p:txBody>
          <a:bodyPr wrap="none" rtlCol="0">
            <a:spAutoFit/>
          </a:bodyPr>
          <a:lstStyle/>
          <a:p>
            <a:r>
              <a:rPr lang="en-US" b="1" i="1" dirty="0"/>
              <a:t>also</a:t>
            </a:r>
          </a:p>
        </p:txBody>
      </p:sp>
    </p:spTree>
    <p:extLst>
      <p:ext uri="{BB962C8B-B14F-4D97-AF65-F5344CB8AC3E}">
        <p14:creationId xmlns:p14="http://schemas.microsoft.com/office/powerpoint/2010/main" val="20461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6" grpId="0" animBg="1"/>
      <p:bldP spid="37" grpId="0"/>
      <p:bldP spid="38" grpId="0"/>
      <p:bldP spid="39" grpId="0" animBg="1"/>
      <p:bldP spid="41" grpId="0" animBg="1"/>
      <p:bldP spid="45" grpId="0"/>
      <p:bldP spid="46"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BCA4-BC18-3444-98C9-7630AE0A4E45}"/>
              </a:ext>
            </a:extLst>
          </p:cNvPr>
          <p:cNvSpPr>
            <a:spLocks noGrp="1"/>
          </p:cNvSpPr>
          <p:nvPr>
            <p:ph type="ctrTitle"/>
          </p:nvPr>
        </p:nvSpPr>
        <p:spPr>
          <a:xfrm>
            <a:off x="839416" y="-22544"/>
            <a:ext cx="10896600" cy="904875"/>
          </a:xfrm>
        </p:spPr>
        <p:txBody>
          <a:bodyPr>
            <a:normAutofit/>
          </a:bodyPr>
          <a:lstStyle/>
          <a:p>
            <a:r>
              <a:rPr lang="en-US" sz="4400" dirty="0"/>
              <a:t>BERT: Language Model</a:t>
            </a:r>
          </a:p>
        </p:txBody>
      </p:sp>
      <p:sp>
        <p:nvSpPr>
          <p:cNvPr id="17" name="Rounded Rectangle 16">
            <a:extLst>
              <a:ext uri="{FF2B5EF4-FFF2-40B4-BE49-F238E27FC236}">
                <a16:creationId xmlns:a16="http://schemas.microsoft.com/office/drawing/2014/main" id="{DE9292DB-B6A9-DA47-AAF6-E6D93AA6428D}"/>
              </a:ext>
            </a:extLst>
          </p:cNvPr>
          <p:cNvSpPr/>
          <p:nvPr/>
        </p:nvSpPr>
        <p:spPr>
          <a:xfrm>
            <a:off x="4990074" y="1590250"/>
            <a:ext cx="2180492" cy="1090246"/>
          </a:xfrm>
          <a:prstGeom prst="round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n>
                  <a:solidFill>
                    <a:schemeClr val="bg1"/>
                  </a:solidFill>
                </a:ln>
              </a:rPr>
              <a:t>Bert-base-multilingual-cased</a:t>
            </a:r>
          </a:p>
        </p:txBody>
      </p:sp>
      <p:sp>
        <p:nvSpPr>
          <p:cNvPr id="18" name="TextBox 17">
            <a:extLst>
              <a:ext uri="{FF2B5EF4-FFF2-40B4-BE49-F238E27FC236}">
                <a16:creationId xmlns:a16="http://schemas.microsoft.com/office/drawing/2014/main" id="{DB603904-DF61-1A48-BC76-FCBA6218E334}"/>
              </a:ext>
            </a:extLst>
          </p:cNvPr>
          <p:cNvSpPr txBox="1"/>
          <p:nvPr/>
        </p:nvSpPr>
        <p:spPr>
          <a:xfrm>
            <a:off x="1976371" y="1623142"/>
            <a:ext cx="1976632" cy="1077218"/>
          </a:xfrm>
          <a:prstGeom prst="rect">
            <a:avLst/>
          </a:prstGeom>
          <a:noFill/>
        </p:spPr>
        <p:txBody>
          <a:bodyPr wrap="square" rtlCol="0">
            <a:spAutoFit/>
          </a:bodyPr>
          <a:lstStyle/>
          <a:p>
            <a:r>
              <a:rPr lang="en-US" sz="3200" dirty="0"/>
              <a:t>Masked Input text</a:t>
            </a:r>
          </a:p>
        </p:txBody>
      </p:sp>
      <p:cxnSp>
        <p:nvCxnSpPr>
          <p:cNvPr id="19" name="Straight Arrow Connector 18">
            <a:extLst>
              <a:ext uri="{FF2B5EF4-FFF2-40B4-BE49-F238E27FC236}">
                <a16:creationId xmlns:a16="http://schemas.microsoft.com/office/drawing/2014/main" id="{6781B680-A68D-5E45-8519-4E52A5A6D13C}"/>
              </a:ext>
            </a:extLst>
          </p:cNvPr>
          <p:cNvCxnSpPr/>
          <p:nvPr/>
        </p:nvCxnSpPr>
        <p:spPr>
          <a:xfrm>
            <a:off x="41210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D11F61-62F5-614C-9736-863569649E88}"/>
              </a:ext>
            </a:extLst>
          </p:cNvPr>
          <p:cNvCxnSpPr/>
          <p:nvPr/>
        </p:nvCxnSpPr>
        <p:spPr>
          <a:xfrm>
            <a:off x="7473882" y="2135373"/>
            <a:ext cx="57443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143808-34C2-7E42-B8AA-F6696B4136DE}"/>
              </a:ext>
            </a:extLst>
          </p:cNvPr>
          <p:cNvSpPr txBox="1"/>
          <p:nvPr/>
        </p:nvSpPr>
        <p:spPr>
          <a:xfrm>
            <a:off x="8206154" y="1606649"/>
            <a:ext cx="3282461" cy="1077218"/>
          </a:xfrm>
          <a:prstGeom prst="rect">
            <a:avLst/>
          </a:prstGeom>
          <a:noFill/>
        </p:spPr>
        <p:txBody>
          <a:bodyPr wrap="square" rtlCol="0">
            <a:spAutoFit/>
          </a:bodyPr>
          <a:lstStyle/>
          <a:p>
            <a:r>
              <a:rPr lang="en-US" sz="3200" dirty="0"/>
              <a:t>Predicted words for masked tokens</a:t>
            </a:r>
          </a:p>
        </p:txBody>
      </p:sp>
      <p:sp>
        <p:nvSpPr>
          <p:cNvPr id="3" name="Right Arrow 2">
            <a:extLst>
              <a:ext uri="{FF2B5EF4-FFF2-40B4-BE49-F238E27FC236}">
                <a16:creationId xmlns:a16="http://schemas.microsoft.com/office/drawing/2014/main" id="{F73E892F-7426-BB4B-8B2A-B212E302F252}"/>
              </a:ext>
            </a:extLst>
          </p:cNvPr>
          <p:cNvSpPr/>
          <p:nvPr/>
        </p:nvSpPr>
        <p:spPr>
          <a:xfrm>
            <a:off x="5770317" y="4134724"/>
            <a:ext cx="2010670" cy="57902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290DEF7B-17F8-B24A-A7EE-9F4A8D4418D3}"/>
              </a:ext>
            </a:extLst>
          </p:cNvPr>
          <p:cNvSpPr/>
          <p:nvPr/>
        </p:nvSpPr>
        <p:spPr>
          <a:xfrm>
            <a:off x="8311662" y="2872154"/>
            <a:ext cx="2215661" cy="3212123"/>
          </a:xfrm>
          <a:prstGeom prst="roundRect">
            <a:avLst/>
          </a:prstGeom>
          <a:solidFill>
            <a:srgbClr val="F2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Callout 22">
            <a:extLst>
              <a:ext uri="{FF2B5EF4-FFF2-40B4-BE49-F238E27FC236}">
                <a16:creationId xmlns:a16="http://schemas.microsoft.com/office/drawing/2014/main" id="{ACAC42C0-4A79-7246-99E6-DD19948B5BD4}"/>
              </a:ext>
            </a:extLst>
          </p:cNvPr>
          <p:cNvSpPr/>
          <p:nvPr/>
        </p:nvSpPr>
        <p:spPr>
          <a:xfrm>
            <a:off x="255836" y="2876565"/>
            <a:ext cx="5161418" cy="3156049"/>
          </a:xfrm>
          <a:prstGeom prst="wedgeEllipseCallout">
            <a:avLst>
              <a:gd name="adj1" fmla="val 45879"/>
              <a:gd name="adj2" fmla="val 45756"/>
            </a:avLst>
          </a:prstGeom>
          <a:solidFill>
            <a:srgbClr val="870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E8677B-5125-7A49-9406-ED3701C26471}"/>
              </a:ext>
            </a:extLst>
          </p:cNvPr>
          <p:cNvSpPr/>
          <p:nvPr/>
        </p:nvSpPr>
        <p:spPr>
          <a:xfrm>
            <a:off x="694802" y="3173749"/>
            <a:ext cx="4295272" cy="2677656"/>
          </a:xfrm>
          <a:prstGeom prst="rect">
            <a:avLst/>
          </a:prstGeom>
        </p:spPr>
        <p:txBody>
          <a:bodyPr wrap="square">
            <a:spAutoFit/>
          </a:bodyPr>
          <a:lstStyle/>
          <a:p>
            <a:pPr algn="ctr"/>
            <a:r>
              <a:rPr lang="hi-IN" sz="2400" dirty="0">
                <a:ln>
                  <a:solidFill>
                    <a:schemeClr val="bg1"/>
                  </a:solidFill>
                </a:ln>
                <a:solidFill>
                  <a:schemeClr val="bg1"/>
                </a:solidFill>
              </a:rPr>
              <a:t>अगर आप हिंदी में जानकारी पढ़ना पसंद करते हैं तो आपको </a:t>
            </a:r>
            <a:r>
              <a:rPr lang="en-US" sz="2400" dirty="0">
                <a:ln>
                  <a:solidFill>
                    <a:schemeClr val="bg1"/>
                  </a:solidFill>
                </a:ln>
                <a:solidFill>
                  <a:schemeClr val="bg1"/>
                </a:solidFill>
              </a:rPr>
              <a:t>best </a:t>
            </a:r>
            <a:r>
              <a:rPr lang="en-US" sz="2400" dirty="0" err="1">
                <a:ln>
                  <a:solidFill>
                    <a:schemeClr val="bg1"/>
                  </a:solidFill>
                </a:ln>
                <a:solidFill>
                  <a:schemeClr val="bg1"/>
                </a:solidFill>
              </a:rPr>
              <a:t>hindi</a:t>
            </a:r>
            <a:r>
              <a:rPr lang="en-US" sz="2400" dirty="0">
                <a:ln>
                  <a:solidFill>
                    <a:schemeClr val="bg1"/>
                  </a:solidFill>
                </a:ln>
                <a:solidFill>
                  <a:schemeClr val="bg1"/>
                </a:solidFill>
              </a:rPr>
              <a:t> blogs </a:t>
            </a:r>
            <a:r>
              <a:rPr lang="hi-IN" sz="2400" dirty="0">
                <a:ln>
                  <a:solidFill>
                    <a:schemeClr val="bg1"/>
                  </a:solidFill>
                </a:ln>
                <a:solidFill>
                  <a:schemeClr val="bg1"/>
                </a:solidFill>
              </a:rPr>
              <a:t>यानी भारत में </a:t>
            </a:r>
            <a:r>
              <a:rPr lang="en-US" sz="2400" dirty="0">
                <a:ln>
                  <a:solidFill>
                    <a:schemeClr val="bg1"/>
                  </a:solidFill>
                </a:ln>
                <a:solidFill>
                  <a:schemeClr val="bg1"/>
                </a:solidFill>
              </a:rPr>
              <a:t>popular Hindi bloggers </a:t>
            </a:r>
            <a:r>
              <a:rPr lang="hi-IN" sz="2400" dirty="0">
                <a:ln>
                  <a:solidFill>
                    <a:schemeClr val="bg1"/>
                  </a:solidFill>
                </a:ln>
                <a:solidFill>
                  <a:schemeClr val="bg1"/>
                </a:solidFill>
              </a:rPr>
              <a:t>कौन-कौन से हैं </a:t>
            </a:r>
            <a:r>
              <a:rPr lang="en-US" sz="2400" dirty="0">
                <a:ln>
                  <a:solidFill>
                    <a:schemeClr val="bg1"/>
                  </a:solidFill>
                </a:ln>
                <a:solidFill>
                  <a:schemeClr val="bg1"/>
                </a:solidFill>
              </a:rPr>
              <a:t>… </a:t>
            </a:r>
            <a:r>
              <a:rPr lang="hi-IN" sz="2400" dirty="0">
                <a:ln>
                  <a:solidFill>
                    <a:schemeClr val="bg1"/>
                  </a:solidFill>
                </a:ln>
                <a:solidFill>
                  <a:schemeClr val="bg1"/>
                </a:solidFill>
              </a:rPr>
              <a:t>हिंदी में </a:t>
            </a:r>
            <a:r>
              <a:rPr lang="en-US" sz="2400" dirty="0">
                <a:ln>
                  <a:solidFill>
                    <a:schemeClr val="bg1"/>
                  </a:solidFill>
                </a:ln>
                <a:solidFill>
                  <a:schemeClr val="bg1"/>
                </a:solidFill>
              </a:rPr>
              <a:t>blog </a:t>
            </a:r>
            <a:r>
              <a:rPr lang="hi-IN" sz="2400" dirty="0">
                <a:ln>
                  <a:solidFill>
                    <a:schemeClr val="bg1"/>
                  </a:solidFill>
                </a:ln>
                <a:solidFill>
                  <a:schemeClr val="bg1"/>
                </a:solidFill>
              </a:rPr>
              <a:t>पढ़ना पसंद करते हैं लेकिन </a:t>
            </a:r>
            <a:r>
              <a:rPr lang="en-US" sz="2400" dirty="0">
                <a:ln>
                  <a:solidFill>
                    <a:schemeClr val="bg1"/>
                  </a:solidFill>
                </a:ln>
                <a:solidFill>
                  <a:schemeClr val="bg1"/>
                </a:solidFill>
              </a:rPr>
              <a:t>… </a:t>
            </a:r>
            <a:r>
              <a:rPr lang="hi-IN" sz="2400" dirty="0">
                <a:ln>
                  <a:solidFill>
                    <a:schemeClr val="bg1"/>
                  </a:solidFill>
                </a:ln>
                <a:solidFill>
                  <a:schemeClr val="bg1"/>
                </a:solidFill>
              </a:rPr>
              <a:t>कुछ </a:t>
            </a:r>
            <a:r>
              <a:rPr lang="en-US" sz="2400" dirty="0">
                <a:ln>
                  <a:solidFill>
                    <a:schemeClr val="bg1"/>
                  </a:solidFill>
                </a:ln>
                <a:solidFill>
                  <a:schemeClr val="bg1"/>
                </a:solidFill>
              </a:rPr>
              <a:t>popular Hindi blogs list </a:t>
            </a:r>
            <a:r>
              <a:rPr lang="hi-IN" sz="2400" dirty="0">
                <a:ln>
                  <a:solidFill>
                    <a:schemeClr val="bg1"/>
                  </a:solidFill>
                </a:ln>
                <a:solidFill>
                  <a:schemeClr val="bg1"/>
                </a:solidFill>
              </a:rPr>
              <a:t>होने चाहिए।</a:t>
            </a:r>
            <a:endParaRPr lang="en-US" sz="2400" b="1" i="1" dirty="0">
              <a:ln>
                <a:solidFill>
                  <a:schemeClr val="bg1"/>
                </a:solidFill>
              </a:ln>
              <a:solidFill>
                <a:schemeClr val="bg1"/>
              </a:solidFill>
            </a:endParaRPr>
          </a:p>
        </p:txBody>
      </p:sp>
      <p:sp>
        <p:nvSpPr>
          <p:cNvPr id="25" name="Rectangle 24">
            <a:extLst>
              <a:ext uri="{FF2B5EF4-FFF2-40B4-BE49-F238E27FC236}">
                <a16:creationId xmlns:a16="http://schemas.microsoft.com/office/drawing/2014/main" id="{1EF56CE8-8F33-324F-9461-A72302E52D4F}"/>
              </a:ext>
            </a:extLst>
          </p:cNvPr>
          <p:cNvSpPr/>
          <p:nvPr/>
        </p:nvSpPr>
        <p:spPr>
          <a:xfrm>
            <a:off x="8590438" y="2908554"/>
            <a:ext cx="1826042" cy="3139321"/>
          </a:xfrm>
          <a:prstGeom prst="rect">
            <a:avLst/>
          </a:prstGeom>
        </p:spPr>
        <p:txBody>
          <a:bodyPr wrap="square">
            <a:spAutoFit/>
          </a:bodyPr>
          <a:lstStyle/>
          <a:p>
            <a:pPr algn="ctr"/>
            <a:r>
              <a:rPr lang="en-US" dirty="0"/>
              <a:t>['blog’] </a:t>
            </a:r>
          </a:p>
          <a:p>
            <a:pPr algn="ctr"/>
            <a:r>
              <a:rPr lang="en-US" dirty="0"/>
              <a:t>['Blog'] ['publisher'] ['forum’] </a:t>
            </a:r>
          </a:p>
          <a:p>
            <a:pPr algn="ctr"/>
            <a:r>
              <a:rPr lang="en-US" dirty="0"/>
              <a:t>['tag’]</a:t>
            </a:r>
          </a:p>
          <a:p>
            <a:pPr algn="ctr"/>
            <a:r>
              <a:rPr lang="en-US" dirty="0"/>
              <a:t> ['poster'] ['photographer]</a:t>
            </a:r>
          </a:p>
          <a:p>
            <a:pPr algn="ctr"/>
            <a:r>
              <a:rPr lang="en-US" dirty="0"/>
              <a:t> ['peer'] ['reporter'] ['guru'] ['pseudonym']</a:t>
            </a:r>
          </a:p>
        </p:txBody>
      </p:sp>
      <p:sp>
        <p:nvSpPr>
          <p:cNvPr id="26" name="Oval 25">
            <a:extLst>
              <a:ext uri="{FF2B5EF4-FFF2-40B4-BE49-F238E27FC236}">
                <a16:creationId xmlns:a16="http://schemas.microsoft.com/office/drawing/2014/main" id="{ED18473D-E7AB-2E41-9974-60F9907AD35D}"/>
              </a:ext>
            </a:extLst>
          </p:cNvPr>
          <p:cNvSpPr/>
          <p:nvPr/>
        </p:nvSpPr>
        <p:spPr>
          <a:xfrm>
            <a:off x="2182905" y="3883677"/>
            <a:ext cx="785446" cy="51581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A5F0FAD-D013-3C40-BBBE-932744CCB152}"/>
              </a:ext>
            </a:extLst>
          </p:cNvPr>
          <p:cNvCxnSpPr>
            <a:cxnSpLocks/>
          </p:cNvCxnSpPr>
          <p:nvPr/>
        </p:nvCxnSpPr>
        <p:spPr>
          <a:xfrm flipH="1" flipV="1">
            <a:off x="2619569" y="4408939"/>
            <a:ext cx="2136642" cy="1710543"/>
          </a:xfrm>
          <a:prstGeom prst="straightConnector1">
            <a:avLst/>
          </a:prstGeom>
          <a:ln w="57150">
            <a:solidFill>
              <a:srgbClr val="51B8EB"/>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77B037C-F2E7-8744-BDA8-44BBEF4387E7}"/>
              </a:ext>
            </a:extLst>
          </p:cNvPr>
          <p:cNvSpPr txBox="1"/>
          <p:nvPr/>
        </p:nvSpPr>
        <p:spPr>
          <a:xfrm>
            <a:off x="4634094" y="6222400"/>
            <a:ext cx="1609928" cy="369332"/>
          </a:xfrm>
          <a:prstGeom prst="rect">
            <a:avLst/>
          </a:prstGeom>
          <a:solidFill>
            <a:srgbClr val="51B8EB"/>
          </a:solidFill>
          <a:ln>
            <a:solidFill>
              <a:srgbClr val="51B8EB"/>
            </a:solidFill>
          </a:ln>
        </p:spPr>
        <p:txBody>
          <a:bodyPr wrap="none" rtlCol="0">
            <a:spAutoFit/>
          </a:bodyPr>
          <a:lstStyle/>
          <a:p>
            <a:r>
              <a:rPr lang="en-US" dirty="0">
                <a:ln>
                  <a:solidFill>
                    <a:schemeClr val="bg1"/>
                  </a:solidFill>
                </a:ln>
                <a:solidFill>
                  <a:schemeClr val="accent6"/>
                </a:solidFill>
              </a:rPr>
              <a:t>Mask &amp; Predict</a:t>
            </a:r>
          </a:p>
        </p:txBody>
      </p:sp>
    </p:spTree>
    <p:extLst>
      <p:ext uri="{BB962C8B-B14F-4D97-AF65-F5344CB8AC3E}">
        <p14:creationId xmlns:p14="http://schemas.microsoft.com/office/powerpoint/2010/main" val="131397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p:bldP spid="25" grpId="0"/>
      <p:bldP spid="26"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1B8E-55EA-E248-8F18-C8CEDB630750}"/>
              </a:ext>
            </a:extLst>
          </p:cNvPr>
          <p:cNvSpPr>
            <a:spLocks noGrp="1"/>
          </p:cNvSpPr>
          <p:nvPr>
            <p:ph type="ctrTitle"/>
          </p:nvPr>
        </p:nvSpPr>
        <p:spPr>
          <a:xfrm>
            <a:off x="1127448" y="34355"/>
            <a:ext cx="10896600" cy="904875"/>
          </a:xfrm>
        </p:spPr>
        <p:txBody>
          <a:bodyPr>
            <a:normAutofit/>
          </a:bodyPr>
          <a:lstStyle/>
          <a:p>
            <a:r>
              <a:rPr lang="en-US" sz="4400" dirty="0"/>
              <a:t>How to Evaluate Performance on Tasks?</a:t>
            </a:r>
          </a:p>
        </p:txBody>
      </p:sp>
      <p:pic>
        <p:nvPicPr>
          <p:cNvPr id="4" name="Picture 3">
            <a:extLst>
              <a:ext uri="{FF2B5EF4-FFF2-40B4-BE49-F238E27FC236}">
                <a16:creationId xmlns:a16="http://schemas.microsoft.com/office/drawing/2014/main" id="{D2620328-D8A9-8D4D-8EBD-954768358F5F}"/>
              </a:ext>
            </a:extLst>
          </p:cNvPr>
          <p:cNvPicPr>
            <a:picLocks noChangeAspect="1"/>
          </p:cNvPicPr>
          <p:nvPr/>
        </p:nvPicPr>
        <p:blipFill rotWithShape="1">
          <a:blip r:embed="rId3"/>
          <a:srcRect t="52" r="-5" b="8959"/>
          <a:stretch/>
        </p:blipFill>
        <p:spPr>
          <a:xfrm>
            <a:off x="8957499" y="3842004"/>
            <a:ext cx="2466036" cy="1985702"/>
          </a:xfrm>
          <a:prstGeom prst="rect">
            <a:avLst/>
          </a:prstGeom>
        </p:spPr>
      </p:pic>
      <p:pic>
        <p:nvPicPr>
          <p:cNvPr id="5" name="Picture 4" descr="A picture containing object, clock&#10;&#10;Description automatically generated">
            <a:extLst>
              <a:ext uri="{FF2B5EF4-FFF2-40B4-BE49-F238E27FC236}">
                <a16:creationId xmlns:a16="http://schemas.microsoft.com/office/drawing/2014/main" id="{FF24C2DD-3E47-A041-8B55-288915F36C2B}"/>
              </a:ext>
            </a:extLst>
          </p:cNvPr>
          <p:cNvPicPr>
            <a:picLocks noChangeAspect="1"/>
          </p:cNvPicPr>
          <p:nvPr/>
        </p:nvPicPr>
        <p:blipFill>
          <a:blip r:embed="rId4"/>
          <a:stretch>
            <a:fillRect/>
          </a:stretch>
        </p:blipFill>
        <p:spPr>
          <a:xfrm>
            <a:off x="8511830" y="2251883"/>
            <a:ext cx="3504885" cy="812800"/>
          </a:xfrm>
          <a:prstGeom prst="rect">
            <a:avLst/>
          </a:prstGeom>
        </p:spPr>
      </p:pic>
      <p:sp>
        <p:nvSpPr>
          <p:cNvPr id="6" name="Oval 5">
            <a:extLst>
              <a:ext uri="{FF2B5EF4-FFF2-40B4-BE49-F238E27FC236}">
                <a16:creationId xmlns:a16="http://schemas.microsoft.com/office/drawing/2014/main" id="{9FE18097-019F-F349-84AC-90DDAD09CB8B}"/>
              </a:ext>
            </a:extLst>
          </p:cNvPr>
          <p:cNvSpPr/>
          <p:nvPr/>
        </p:nvSpPr>
        <p:spPr>
          <a:xfrm>
            <a:off x="11162603" y="2257625"/>
            <a:ext cx="783771" cy="71170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F0AD449-DF91-364B-8582-99E8A5DC9693}"/>
              </a:ext>
            </a:extLst>
          </p:cNvPr>
          <p:cNvSpPr/>
          <p:nvPr/>
        </p:nvSpPr>
        <p:spPr>
          <a:xfrm>
            <a:off x="9462894" y="2274241"/>
            <a:ext cx="783771" cy="71170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48EBB86-6EF3-E049-B6F3-AEA89B0DEA61}"/>
              </a:ext>
            </a:extLst>
          </p:cNvPr>
          <p:cNvCxnSpPr>
            <a:cxnSpLocks/>
          </p:cNvCxnSpPr>
          <p:nvPr/>
        </p:nvCxnSpPr>
        <p:spPr>
          <a:xfrm flipH="1">
            <a:off x="9605729" y="2331194"/>
            <a:ext cx="465577" cy="60747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1C95506-22D5-DB40-A011-DF82BCF31481}"/>
              </a:ext>
            </a:extLst>
          </p:cNvPr>
          <p:cNvCxnSpPr>
            <a:cxnSpLocks/>
          </p:cNvCxnSpPr>
          <p:nvPr/>
        </p:nvCxnSpPr>
        <p:spPr>
          <a:xfrm flipH="1">
            <a:off x="11320874" y="2311549"/>
            <a:ext cx="465577" cy="60747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BEDD1D9-D005-824C-93DC-A45A2CB99990}"/>
              </a:ext>
            </a:extLst>
          </p:cNvPr>
          <p:cNvSpPr txBox="1"/>
          <p:nvPr/>
        </p:nvSpPr>
        <p:spPr>
          <a:xfrm>
            <a:off x="9920911" y="3296869"/>
            <a:ext cx="1768176" cy="369332"/>
          </a:xfrm>
          <a:prstGeom prst="rect">
            <a:avLst/>
          </a:prstGeom>
          <a:noFill/>
        </p:spPr>
        <p:txBody>
          <a:bodyPr wrap="none" rtlCol="0">
            <a:spAutoFit/>
          </a:bodyPr>
          <a:lstStyle/>
          <a:p>
            <a:r>
              <a:rPr lang="en-US" dirty="0"/>
              <a:t>NOT PREDICTED!</a:t>
            </a:r>
          </a:p>
        </p:txBody>
      </p:sp>
      <p:cxnSp>
        <p:nvCxnSpPr>
          <p:cNvPr id="11" name="Straight Arrow Connector 10">
            <a:extLst>
              <a:ext uri="{FF2B5EF4-FFF2-40B4-BE49-F238E27FC236}">
                <a16:creationId xmlns:a16="http://schemas.microsoft.com/office/drawing/2014/main" id="{6F5C0514-0C0F-874F-AB2A-7F6D1B1AF1D6}"/>
              </a:ext>
            </a:extLst>
          </p:cNvPr>
          <p:cNvCxnSpPr/>
          <p:nvPr/>
        </p:nvCxnSpPr>
        <p:spPr>
          <a:xfrm>
            <a:off x="9883625" y="2995624"/>
            <a:ext cx="433667" cy="31473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A434CF-755B-BA48-8E7F-657E9D9350E7}"/>
              </a:ext>
            </a:extLst>
          </p:cNvPr>
          <p:cNvCxnSpPr>
            <a:cxnSpLocks/>
          </p:cNvCxnSpPr>
          <p:nvPr/>
        </p:nvCxnSpPr>
        <p:spPr>
          <a:xfrm flipH="1">
            <a:off x="11139178" y="2981513"/>
            <a:ext cx="442125" cy="3288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FF6AC0-0FEA-5A44-B626-7248E0C57384}"/>
              </a:ext>
            </a:extLst>
          </p:cNvPr>
          <p:cNvCxnSpPr>
            <a:cxnSpLocks/>
          </p:cNvCxnSpPr>
          <p:nvPr/>
        </p:nvCxnSpPr>
        <p:spPr>
          <a:xfrm>
            <a:off x="8257743" y="2023661"/>
            <a:ext cx="0" cy="417784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4B6D338-F28A-E74A-AE73-A3A8029E1CE5}"/>
              </a:ext>
            </a:extLst>
          </p:cNvPr>
          <p:cNvSpPr txBox="1"/>
          <p:nvPr/>
        </p:nvSpPr>
        <p:spPr>
          <a:xfrm>
            <a:off x="4884611" y="1468907"/>
            <a:ext cx="2425344" cy="369332"/>
          </a:xfrm>
          <a:prstGeom prst="rect">
            <a:avLst/>
          </a:prstGeom>
          <a:noFill/>
        </p:spPr>
        <p:txBody>
          <a:bodyPr wrap="none" rtlCol="0">
            <a:spAutoFit/>
          </a:bodyPr>
          <a:lstStyle/>
          <a:p>
            <a:r>
              <a:rPr lang="en-US" b="1" dirty="0"/>
              <a:t>Translation: BLEU Score</a:t>
            </a:r>
          </a:p>
        </p:txBody>
      </p:sp>
      <p:sp>
        <p:nvSpPr>
          <p:cNvPr id="16" name="TextBox 15">
            <a:extLst>
              <a:ext uri="{FF2B5EF4-FFF2-40B4-BE49-F238E27FC236}">
                <a16:creationId xmlns:a16="http://schemas.microsoft.com/office/drawing/2014/main" id="{558AC29E-3F29-2641-BA84-5FFE4FC77450}"/>
              </a:ext>
            </a:extLst>
          </p:cNvPr>
          <p:cNvSpPr txBox="1"/>
          <p:nvPr/>
        </p:nvSpPr>
        <p:spPr>
          <a:xfrm>
            <a:off x="4481237" y="2212405"/>
            <a:ext cx="3318537" cy="1754326"/>
          </a:xfrm>
          <a:prstGeom prst="rect">
            <a:avLst/>
          </a:prstGeom>
          <a:noFill/>
        </p:spPr>
        <p:txBody>
          <a:bodyPr wrap="none" rtlCol="0">
            <a:spAutoFit/>
          </a:bodyPr>
          <a:lstStyle/>
          <a:p>
            <a:r>
              <a:rPr lang="en-US" b="1" dirty="0"/>
              <a:t>BLEU score</a:t>
            </a:r>
          </a:p>
          <a:p>
            <a:endParaRPr lang="en-US" dirty="0"/>
          </a:p>
          <a:p>
            <a:r>
              <a:rPr lang="en-US" dirty="0"/>
              <a:t>Here, </a:t>
            </a:r>
            <a:r>
              <a:rPr lang="en-US" i="1" dirty="0"/>
              <a:t>c </a:t>
            </a:r>
            <a:r>
              <a:rPr lang="en-US" dirty="0"/>
              <a:t>= candidate length</a:t>
            </a:r>
          </a:p>
          <a:p>
            <a:r>
              <a:rPr lang="en-US" i="1" dirty="0"/>
              <a:t>r </a:t>
            </a:r>
            <a:r>
              <a:rPr lang="en-US" dirty="0"/>
              <a:t>= reference length</a:t>
            </a:r>
          </a:p>
          <a:p>
            <a:r>
              <a:rPr lang="en-US" i="1" dirty="0" err="1"/>
              <a:t>w</a:t>
            </a:r>
            <a:r>
              <a:rPr lang="en-US" i="1" baseline="-25000" dirty="0" err="1"/>
              <a:t>n</a:t>
            </a:r>
            <a:r>
              <a:rPr lang="en-US" i="1" baseline="-25000" dirty="0"/>
              <a:t>  </a:t>
            </a:r>
            <a:r>
              <a:rPr lang="en-US" i="1" dirty="0"/>
              <a:t>= weights of n-gram</a:t>
            </a:r>
          </a:p>
          <a:p>
            <a:r>
              <a:rPr lang="en-US" i="1" dirty="0" err="1"/>
              <a:t>p</a:t>
            </a:r>
            <a:r>
              <a:rPr lang="en-US" i="1" baseline="-25000" dirty="0" err="1"/>
              <a:t>n</a:t>
            </a:r>
            <a:r>
              <a:rPr lang="en-US" i="1" baseline="-25000" dirty="0"/>
              <a:t>  </a:t>
            </a:r>
            <a:r>
              <a:rPr lang="en-US" i="1" dirty="0"/>
              <a:t>= modified precision of n-gram</a:t>
            </a:r>
          </a:p>
        </p:txBody>
      </p:sp>
      <p:sp>
        <p:nvSpPr>
          <p:cNvPr id="17" name="TextBox 16">
            <a:extLst>
              <a:ext uri="{FF2B5EF4-FFF2-40B4-BE49-F238E27FC236}">
                <a16:creationId xmlns:a16="http://schemas.microsoft.com/office/drawing/2014/main" id="{9981B631-3461-CC46-8051-053B71380BC5}"/>
              </a:ext>
            </a:extLst>
          </p:cNvPr>
          <p:cNvSpPr txBox="1"/>
          <p:nvPr/>
        </p:nvSpPr>
        <p:spPr>
          <a:xfrm>
            <a:off x="1138388" y="1438423"/>
            <a:ext cx="2182911" cy="646331"/>
          </a:xfrm>
          <a:prstGeom prst="rect">
            <a:avLst/>
          </a:prstGeom>
          <a:noFill/>
        </p:spPr>
        <p:txBody>
          <a:bodyPr wrap="square" rtlCol="0">
            <a:spAutoFit/>
          </a:bodyPr>
          <a:lstStyle/>
          <a:p>
            <a:pPr algn="ctr"/>
            <a:r>
              <a:rPr lang="en-US" b="1" dirty="0"/>
              <a:t>Language modeling: Perplexity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7DD9D1-0625-DF48-9979-346B65AE4DC0}"/>
                  </a:ext>
                </a:extLst>
              </p:cNvPr>
              <p:cNvSpPr txBox="1"/>
              <p:nvPr/>
            </p:nvSpPr>
            <p:spPr>
              <a:xfrm>
                <a:off x="938530" y="5068214"/>
                <a:ext cx="26601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m:t>
                      </m:r>
                      <m:r>
                        <a:rPr lang="en-US" b="0" i="1" smtClean="0">
                          <a:latin typeface="Cambria Math" panose="02040503050406030204" pitchFamily="18" charset="0"/>
                        </a:rPr>
                        <m:t>= </m:t>
                      </m:r>
                      <m:rad>
                        <m:radPr>
                          <m:ctrlPr>
                            <a:rPr lang="en-US" b="0" i="1" smtClean="0">
                              <a:latin typeface="Cambria Math" panose="02040503050406030204" pitchFamily="18" charset="0"/>
                              <a:ea typeface="Cambria Math" panose="02040503050406030204" pitchFamily="18" charset="0"/>
                            </a:rPr>
                          </m:ctrlPr>
                        </m:radPr>
                        <m:deg>
                          <m:r>
                            <m:rPr>
                              <m:brk m:alnAt="7"/>
                            </m:rPr>
                            <a:rPr lang="en-US" b="0" i="1" smtClean="0">
                              <a:latin typeface="Cambria Math" panose="02040503050406030204" pitchFamily="18" charset="0"/>
                              <a:ea typeface="Cambria Math" panose="02040503050406030204" pitchFamily="18" charset="0"/>
                            </a:rPr>
                            <m:t>𝑁</m:t>
                          </m: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1, </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den>
                          </m:f>
                        </m:e>
                      </m:rad>
                    </m:oMath>
                  </m:oMathPara>
                </a14:m>
                <a:endParaRPr lang="en-US" dirty="0"/>
              </a:p>
            </p:txBody>
          </p:sp>
        </mc:Choice>
        <mc:Fallback xmlns="">
          <p:sp>
            <p:nvSpPr>
              <p:cNvPr id="18" name="TextBox 17">
                <a:extLst>
                  <a:ext uri="{FF2B5EF4-FFF2-40B4-BE49-F238E27FC236}">
                    <a16:creationId xmlns:a16="http://schemas.microsoft.com/office/drawing/2014/main" id="{017DD9D1-0625-DF48-9979-346B65AE4DC0}"/>
                  </a:ext>
                </a:extLst>
              </p:cNvPr>
              <p:cNvSpPr txBox="1">
                <a:spLocks noRot="1" noChangeAspect="1" noMove="1" noResize="1" noEditPoints="1" noAdjustHandles="1" noChangeArrowheads="1" noChangeShapeType="1" noTextEdit="1"/>
              </p:cNvSpPr>
              <p:nvPr/>
            </p:nvSpPr>
            <p:spPr>
              <a:xfrm>
                <a:off x="938530" y="5068214"/>
                <a:ext cx="2660152" cy="818366"/>
              </a:xfrm>
              <a:prstGeom prst="rect">
                <a:avLst/>
              </a:prstGeom>
              <a:blipFill>
                <a:blip r:embed="rId5"/>
                <a:stretch>
                  <a:fillRect l="-1429" r="-2857"/>
                </a:stretch>
              </a:blipFill>
            </p:spPr>
            <p:txBody>
              <a:bodyPr/>
              <a:lstStyle/>
              <a:p>
                <a:r>
                  <a:rPr lang="en-US">
                    <a:noFill/>
                  </a:rPr>
                  <a:t> </a:t>
                </a:r>
              </a:p>
            </p:txBody>
          </p:sp>
        </mc:Fallback>
      </mc:AlternateContent>
      <p:pic>
        <p:nvPicPr>
          <p:cNvPr id="19" name="Picture 2" descr="Human language modeling image">
            <a:extLst>
              <a:ext uri="{FF2B5EF4-FFF2-40B4-BE49-F238E27FC236}">
                <a16:creationId xmlns:a16="http://schemas.microsoft.com/office/drawing/2014/main" id="{C3411D0E-790A-CE47-9939-65A0227B7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129" y="2640278"/>
            <a:ext cx="2846955" cy="187168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25748F-8833-404A-BE5E-385A62326E6E}"/>
                  </a:ext>
                </a:extLst>
              </p:cNvPr>
              <p:cNvSpPr txBox="1"/>
              <p:nvPr/>
            </p:nvSpPr>
            <p:spPr>
              <a:xfrm>
                <a:off x="4648912" y="4265580"/>
                <a:ext cx="2376163"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𝑐</m:t>
                              </m:r>
                              <m:r>
                                <a:rPr lang="en-US" b="0" i="1" smtClean="0">
                                  <a:latin typeface="Cambria Math" panose="02040503050406030204" pitchFamily="18" charset="0"/>
                                </a:rPr>
                                <m:t>&gt;</m:t>
                              </m:r>
                              <m:r>
                                <a:rPr lang="en-US" b="0" i="1" smtClean="0">
                                  <a:latin typeface="Cambria Math" panose="02040503050406030204" pitchFamily="18" charset="0"/>
                                </a:rPr>
                                <m:t>𝑟</m:t>
                              </m:r>
                            </m:e>
                            <m:e>
                              <m:r>
                                <a:rPr lang="en-US" b="0" i="1" smtClean="0">
                                  <a:latin typeface="Cambria Math" panose="02040503050406030204" pitchFamily="18" charset="0"/>
                                </a:rPr>
                                <m:t>&amp;</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𝑟</m:t>
                                      </m:r>
                                    </m:num>
                                    <m:den>
                                      <m:r>
                                        <a:rPr lang="en-US" b="0" i="1" smtClean="0">
                                          <a:latin typeface="Cambria Math" panose="02040503050406030204" pitchFamily="18" charset="0"/>
                                        </a:rPr>
                                        <m:t>𝑐</m:t>
                                      </m:r>
                                    </m:den>
                                  </m:f>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𝑟</m:t>
                              </m:r>
                            </m:e>
                          </m:eqArr>
                        </m:e>
                      </m:d>
                    </m:oMath>
                  </m:oMathPara>
                </a14:m>
                <a:endParaRPr lang="en-US" b="0" dirty="0"/>
              </a:p>
            </p:txBody>
          </p:sp>
        </mc:Choice>
        <mc:Fallback xmlns="">
          <p:sp>
            <p:nvSpPr>
              <p:cNvPr id="20" name="TextBox 19">
                <a:extLst>
                  <a:ext uri="{FF2B5EF4-FFF2-40B4-BE49-F238E27FC236}">
                    <a16:creationId xmlns:a16="http://schemas.microsoft.com/office/drawing/2014/main" id="{0225748F-8833-404A-BE5E-385A62326E6E}"/>
                  </a:ext>
                </a:extLst>
              </p:cNvPr>
              <p:cNvSpPr txBox="1">
                <a:spLocks noRot="1" noChangeAspect="1" noMove="1" noResize="1" noEditPoints="1" noAdjustHandles="1" noChangeArrowheads="1" noChangeShapeType="1" noTextEdit="1"/>
              </p:cNvSpPr>
              <p:nvPr/>
            </p:nvSpPr>
            <p:spPr>
              <a:xfrm>
                <a:off x="4648912" y="4265580"/>
                <a:ext cx="2376163" cy="719428"/>
              </a:xfrm>
              <a:prstGeom prst="rect">
                <a:avLst/>
              </a:prstGeom>
              <a:blipFill>
                <a:blip r:embed="rId7"/>
                <a:stretch>
                  <a:fillRect l="-30645" t="-232143" r="-1075" b="-330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6E92E08-50E5-FC4C-832F-52FEECD7194F}"/>
                  </a:ext>
                </a:extLst>
              </p:cNvPr>
              <p:cNvSpPr txBox="1"/>
              <p:nvPr/>
            </p:nvSpPr>
            <p:spPr>
              <a:xfrm>
                <a:off x="4650613" y="5328323"/>
                <a:ext cx="3275127"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𝐵𝐿𝐸𝑈</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nary>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e>
                          </m:func>
                        </m:e>
                      </m:d>
                    </m:oMath>
                  </m:oMathPara>
                </a14:m>
                <a:endParaRPr lang="en-US" dirty="0"/>
              </a:p>
            </p:txBody>
          </p:sp>
        </mc:Choice>
        <mc:Fallback xmlns="">
          <p:sp>
            <p:nvSpPr>
              <p:cNvPr id="21" name="TextBox 20">
                <a:extLst>
                  <a:ext uri="{FF2B5EF4-FFF2-40B4-BE49-F238E27FC236}">
                    <a16:creationId xmlns:a16="http://schemas.microsoft.com/office/drawing/2014/main" id="{F6E92E08-50E5-FC4C-832F-52FEECD7194F}"/>
                  </a:ext>
                </a:extLst>
              </p:cNvPr>
              <p:cNvSpPr txBox="1">
                <a:spLocks noRot="1" noChangeAspect="1" noMove="1" noResize="1" noEditPoints="1" noAdjustHandles="1" noChangeArrowheads="1" noChangeShapeType="1" noTextEdit="1"/>
              </p:cNvSpPr>
              <p:nvPr/>
            </p:nvSpPr>
            <p:spPr>
              <a:xfrm>
                <a:off x="4650613" y="5328323"/>
                <a:ext cx="3275127" cy="778868"/>
              </a:xfrm>
              <a:prstGeom prst="rect">
                <a:avLst/>
              </a:prstGeom>
              <a:blipFill>
                <a:blip r:embed="rId8"/>
                <a:stretch>
                  <a:fillRect l="-1163" t="-113115" b="-17704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733A69C-DAB8-CB46-B5EF-E270A465F8C3}"/>
              </a:ext>
            </a:extLst>
          </p:cNvPr>
          <p:cNvSpPr txBox="1"/>
          <p:nvPr/>
        </p:nvSpPr>
        <p:spPr>
          <a:xfrm>
            <a:off x="8973146" y="1437804"/>
            <a:ext cx="2753254" cy="369332"/>
          </a:xfrm>
          <a:prstGeom prst="rect">
            <a:avLst/>
          </a:prstGeom>
          <a:noFill/>
        </p:spPr>
        <p:txBody>
          <a:bodyPr wrap="none" rtlCol="0">
            <a:spAutoFit/>
          </a:bodyPr>
          <a:lstStyle/>
          <a:p>
            <a:r>
              <a:rPr lang="en-US" b="1" dirty="0"/>
              <a:t>POS Tagging/ Classification</a:t>
            </a:r>
          </a:p>
        </p:txBody>
      </p:sp>
      <p:cxnSp>
        <p:nvCxnSpPr>
          <p:cNvPr id="25" name="Straight Connector 24">
            <a:extLst>
              <a:ext uri="{FF2B5EF4-FFF2-40B4-BE49-F238E27FC236}">
                <a16:creationId xmlns:a16="http://schemas.microsoft.com/office/drawing/2014/main" id="{6148AB8A-34AF-A64E-AABE-BFE48DB7099E}"/>
              </a:ext>
            </a:extLst>
          </p:cNvPr>
          <p:cNvCxnSpPr>
            <a:cxnSpLocks/>
          </p:cNvCxnSpPr>
          <p:nvPr/>
        </p:nvCxnSpPr>
        <p:spPr>
          <a:xfrm>
            <a:off x="4079776" y="2052867"/>
            <a:ext cx="0" cy="417784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28E441A-FD54-4F4F-B102-10030E792FA7}"/>
              </a:ext>
            </a:extLst>
          </p:cNvPr>
          <p:cNvSpPr txBox="1"/>
          <p:nvPr/>
        </p:nvSpPr>
        <p:spPr>
          <a:xfrm>
            <a:off x="742313" y="4511964"/>
            <a:ext cx="2660149" cy="338554"/>
          </a:xfrm>
          <a:prstGeom prst="rect">
            <a:avLst/>
          </a:prstGeom>
          <a:noFill/>
        </p:spPr>
        <p:txBody>
          <a:bodyPr wrap="square" rtlCol="0">
            <a:spAutoFit/>
          </a:bodyPr>
          <a:lstStyle/>
          <a:p>
            <a:r>
              <a:rPr lang="en-US" sz="800" dirty="0"/>
              <a:t>Source: </a:t>
            </a:r>
            <a:r>
              <a:rPr lang="en-US" sz="800" dirty="0">
                <a:hlinkClick r:id="rId9"/>
              </a:rPr>
              <a:t>https://thegradient.pub/understanding-evaluation-metrics-for-language-models/</a:t>
            </a:r>
            <a:endParaRPr lang="en-US" sz="800" dirty="0"/>
          </a:p>
        </p:txBody>
      </p:sp>
      <p:sp>
        <p:nvSpPr>
          <p:cNvPr id="28" name="TextBox 27">
            <a:extLst>
              <a:ext uri="{FF2B5EF4-FFF2-40B4-BE49-F238E27FC236}">
                <a16:creationId xmlns:a16="http://schemas.microsoft.com/office/drawing/2014/main" id="{2A9220C1-D0EE-2A49-AECF-9E89DC491089}"/>
              </a:ext>
            </a:extLst>
          </p:cNvPr>
          <p:cNvSpPr txBox="1"/>
          <p:nvPr/>
        </p:nvSpPr>
        <p:spPr>
          <a:xfrm>
            <a:off x="8934197" y="5862954"/>
            <a:ext cx="2660149" cy="338554"/>
          </a:xfrm>
          <a:prstGeom prst="rect">
            <a:avLst/>
          </a:prstGeom>
          <a:noFill/>
        </p:spPr>
        <p:txBody>
          <a:bodyPr wrap="square" rtlCol="0">
            <a:spAutoFit/>
          </a:bodyPr>
          <a:lstStyle/>
          <a:p>
            <a:r>
              <a:rPr lang="en-US" sz="800" dirty="0"/>
              <a:t>Source: </a:t>
            </a:r>
            <a:r>
              <a:rPr lang="en-US" sz="800" dirty="0">
                <a:hlinkClick r:id="rId10"/>
              </a:rPr>
              <a:t>https://github.com/soutsios/pos-tagger-bert</a:t>
            </a:r>
            <a:endParaRPr lang="en-US" sz="800" dirty="0"/>
          </a:p>
          <a:p>
            <a:endParaRPr lang="en-US" sz="800" dirty="0"/>
          </a:p>
        </p:txBody>
      </p:sp>
    </p:spTree>
    <p:extLst>
      <p:ext uri="{BB962C8B-B14F-4D97-AF65-F5344CB8AC3E}">
        <p14:creationId xmlns:p14="http://schemas.microsoft.com/office/powerpoint/2010/main" val="27023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5" grpId="0"/>
      <p:bldP spid="16" grpId="0"/>
      <p:bldP spid="17" grpId="0"/>
      <p:bldP spid="18" grpId="0"/>
      <p:bldP spid="20" grpId="0"/>
      <p:bldP spid="21" grpId="0"/>
      <p:bldP spid="22" grpId="0"/>
      <p:bldP spid="26"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7EA232-9B02-D547-AFD8-E93EE58B03C5}"/>
              </a:ext>
            </a:extLst>
          </p:cNvPr>
          <p:cNvSpPr>
            <a:spLocks noGrp="1"/>
          </p:cNvSpPr>
          <p:nvPr>
            <p:ph sz="half" idx="2"/>
          </p:nvPr>
        </p:nvSpPr>
        <p:spPr>
          <a:xfrm>
            <a:off x="6456040" y="1981199"/>
            <a:ext cx="4464496" cy="2533568"/>
          </a:xfrm>
        </p:spPr>
        <p:txBody>
          <a:bodyPr/>
          <a:lstStyle/>
          <a:p>
            <a:pPr marL="0" indent="0">
              <a:buNone/>
            </a:pPr>
            <a:r>
              <a:rPr lang="en-US" dirty="0"/>
              <a:t>Cross-Language Modeling</a:t>
            </a:r>
          </a:p>
        </p:txBody>
      </p:sp>
      <p:sp>
        <p:nvSpPr>
          <p:cNvPr id="3" name="Content Placeholder 2">
            <a:extLst>
              <a:ext uri="{FF2B5EF4-FFF2-40B4-BE49-F238E27FC236}">
                <a16:creationId xmlns:a16="http://schemas.microsoft.com/office/drawing/2014/main" id="{55A78AA6-203E-D34D-9A83-1038BEDDD55F}"/>
              </a:ext>
            </a:extLst>
          </p:cNvPr>
          <p:cNvSpPr>
            <a:spLocks noGrp="1"/>
          </p:cNvSpPr>
          <p:nvPr>
            <p:ph idx="13"/>
          </p:nvPr>
        </p:nvSpPr>
        <p:spPr/>
        <p:txBody>
          <a:bodyPr/>
          <a:lstStyle/>
          <a:p>
            <a:pPr marL="0" indent="0">
              <a:buNone/>
            </a:pPr>
            <a:r>
              <a:rPr lang="en-US" dirty="0"/>
              <a:t>Language Agnostic Representations</a:t>
            </a:r>
          </a:p>
        </p:txBody>
      </p:sp>
      <p:sp>
        <p:nvSpPr>
          <p:cNvPr id="4" name="Title 3">
            <a:extLst>
              <a:ext uri="{FF2B5EF4-FFF2-40B4-BE49-F238E27FC236}">
                <a16:creationId xmlns:a16="http://schemas.microsoft.com/office/drawing/2014/main" id="{5BAAE5E4-BD9B-9F48-9D65-C0669DB48769}"/>
              </a:ext>
            </a:extLst>
          </p:cNvPr>
          <p:cNvSpPr>
            <a:spLocks noGrp="1"/>
          </p:cNvSpPr>
          <p:nvPr>
            <p:ph type="title"/>
          </p:nvPr>
        </p:nvSpPr>
        <p:spPr/>
        <p:txBody>
          <a:bodyPr/>
          <a:lstStyle/>
          <a:p>
            <a:r>
              <a:rPr lang="en-US" dirty="0"/>
              <a:t>What Are We Excited About?</a:t>
            </a:r>
          </a:p>
        </p:txBody>
      </p:sp>
      <p:pic>
        <p:nvPicPr>
          <p:cNvPr id="12290" name="Picture 2">
            <a:extLst>
              <a:ext uri="{FF2B5EF4-FFF2-40B4-BE49-F238E27FC236}">
                <a16:creationId xmlns:a16="http://schemas.microsoft.com/office/drawing/2014/main" id="{8C6D382A-81EA-B248-A832-5ED61E95B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30" y="2726546"/>
            <a:ext cx="5320459" cy="3232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256872-8429-094A-9975-7586116EAFFF}"/>
              </a:ext>
            </a:extLst>
          </p:cNvPr>
          <p:cNvSpPr txBox="1"/>
          <p:nvPr/>
        </p:nvSpPr>
        <p:spPr>
          <a:xfrm>
            <a:off x="2202945" y="5943600"/>
            <a:ext cx="3666388" cy="215444"/>
          </a:xfrm>
          <a:prstGeom prst="rect">
            <a:avLst/>
          </a:prstGeom>
          <a:noFill/>
        </p:spPr>
        <p:txBody>
          <a:bodyPr wrap="none" rtlCol="0">
            <a:spAutoFit/>
          </a:bodyPr>
          <a:lstStyle/>
          <a:p>
            <a:r>
              <a:rPr lang="en-US" sz="800" dirty="0"/>
              <a:t>Source: </a:t>
            </a:r>
            <a:r>
              <a:rPr lang="en-US" sz="800" dirty="0">
                <a:hlinkClick r:id="rId4"/>
              </a:rPr>
              <a:t>https://ai.googleblog.com/2020/08/language-agnostic-bert-sentence.html</a:t>
            </a:r>
            <a:endParaRPr lang="en-US" sz="800" dirty="0"/>
          </a:p>
        </p:txBody>
      </p:sp>
      <p:pic>
        <p:nvPicPr>
          <p:cNvPr id="12292" name="Picture 4" descr="Image for post">
            <a:extLst>
              <a:ext uri="{FF2B5EF4-FFF2-40B4-BE49-F238E27FC236}">
                <a16:creationId xmlns:a16="http://schemas.microsoft.com/office/drawing/2014/main" id="{74567D3C-4103-D748-A1F8-C8A88468E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644" y="2711112"/>
            <a:ext cx="5868914" cy="32479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9BA9EB-DAF5-E74E-84A4-D7E789C9908C}"/>
              </a:ext>
            </a:extLst>
          </p:cNvPr>
          <p:cNvSpPr txBox="1"/>
          <p:nvPr/>
        </p:nvSpPr>
        <p:spPr>
          <a:xfrm>
            <a:off x="6217644" y="5959034"/>
            <a:ext cx="2454518" cy="215444"/>
          </a:xfrm>
          <a:prstGeom prst="rect">
            <a:avLst/>
          </a:prstGeom>
          <a:noFill/>
        </p:spPr>
        <p:txBody>
          <a:bodyPr wrap="none" rtlCol="0">
            <a:spAutoFit/>
          </a:bodyPr>
          <a:lstStyle/>
          <a:p>
            <a:r>
              <a:rPr lang="en-US" sz="800" dirty="0"/>
              <a:t>Source:  XLM Paper (</a:t>
            </a:r>
            <a:r>
              <a:rPr lang="en-US" sz="800" dirty="0">
                <a:hlinkClick r:id="rId6"/>
              </a:rPr>
              <a:t>https://arxiv.org/abs/1901.07291</a:t>
            </a:r>
            <a:r>
              <a:rPr lang="en-US" sz="800" dirty="0"/>
              <a:t>)</a:t>
            </a:r>
          </a:p>
        </p:txBody>
      </p:sp>
    </p:spTree>
    <p:extLst>
      <p:ext uri="{BB962C8B-B14F-4D97-AF65-F5344CB8AC3E}">
        <p14:creationId xmlns:p14="http://schemas.microsoft.com/office/powerpoint/2010/main" val="50091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4765F7-DD45-E343-934E-D5D3AEB89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520" y="1608488"/>
            <a:ext cx="750143" cy="750143"/>
          </a:xfrm>
          <a:prstGeom prst="rect">
            <a:avLst/>
          </a:prstGeom>
        </p:spPr>
      </p:pic>
      <p:pic>
        <p:nvPicPr>
          <p:cNvPr id="7" name="Content Placeholder 15" descr="A screenshot of a cell phone&#10;&#10;Description automatically generated">
            <a:extLst>
              <a:ext uri="{FF2B5EF4-FFF2-40B4-BE49-F238E27FC236}">
                <a16:creationId xmlns:a16="http://schemas.microsoft.com/office/drawing/2014/main" id="{514EAA82-9D2C-5E49-9C1A-453B751D275A}"/>
              </a:ext>
            </a:extLst>
          </p:cNvPr>
          <p:cNvPicPr>
            <a:picLocks noChangeAspect="1"/>
          </p:cNvPicPr>
          <p:nvPr/>
        </p:nvPicPr>
        <p:blipFill>
          <a:blip r:embed="rId4"/>
          <a:stretch>
            <a:fillRect/>
          </a:stretch>
        </p:blipFill>
        <p:spPr>
          <a:xfrm>
            <a:off x="7824192" y="1628800"/>
            <a:ext cx="2834236" cy="3403211"/>
          </a:xfrm>
          <a:prstGeom prst="rect">
            <a:avLst/>
          </a:prstGeom>
        </p:spPr>
      </p:pic>
      <p:sp>
        <p:nvSpPr>
          <p:cNvPr id="8" name="Rectangle 7">
            <a:extLst>
              <a:ext uri="{FF2B5EF4-FFF2-40B4-BE49-F238E27FC236}">
                <a16:creationId xmlns:a16="http://schemas.microsoft.com/office/drawing/2014/main" id="{DBB2AA31-593F-6F48-A9BB-621931CB7C41}"/>
              </a:ext>
            </a:extLst>
          </p:cNvPr>
          <p:cNvSpPr/>
          <p:nvPr/>
        </p:nvSpPr>
        <p:spPr>
          <a:xfrm>
            <a:off x="7608168" y="5478363"/>
            <a:ext cx="3469732" cy="369332"/>
          </a:xfrm>
          <a:prstGeom prst="rect">
            <a:avLst/>
          </a:prstGeom>
        </p:spPr>
        <p:txBody>
          <a:bodyPr wrap="none">
            <a:spAutoFit/>
          </a:bodyPr>
          <a:lstStyle/>
          <a:p>
            <a:r>
              <a:rPr lang="en-US" dirty="0">
                <a:hlinkClick r:id="rId5"/>
              </a:rPr>
              <a:t>https://github.com/ShreyaKhurana</a:t>
            </a:r>
            <a:endParaRPr lang="en-US" dirty="0"/>
          </a:p>
        </p:txBody>
      </p:sp>
      <p:sp>
        <p:nvSpPr>
          <p:cNvPr id="3" name="Rectangle 2">
            <a:extLst>
              <a:ext uri="{FF2B5EF4-FFF2-40B4-BE49-F238E27FC236}">
                <a16:creationId xmlns:a16="http://schemas.microsoft.com/office/drawing/2014/main" id="{ABC149CF-5907-254D-88BD-2F82D7B48D60}"/>
              </a:ext>
            </a:extLst>
          </p:cNvPr>
          <p:cNvSpPr/>
          <p:nvPr/>
        </p:nvSpPr>
        <p:spPr>
          <a:xfrm>
            <a:off x="6384032" y="2420888"/>
            <a:ext cx="1224136" cy="3057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9F2D4D-93E3-7143-8768-212CE783B5F4}"/>
              </a:ext>
            </a:extLst>
          </p:cNvPr>
          <p:cNvPicPr>
            <a:picLocks noChangeAspect="1"/>
          </p:cNvPicPr>
          <p:nvPr/>
        </p:nvPicPr>
        <p:blipFill>
          <a:blip r:embed="rId6"/>
          <a:stretch>
            <a:fillRect/>
          </a:stretch>
        </p:blipFill>
        <p:spPr>
          <a:xfrm>
            <a:off x="6510840" y="5249512"/>
            <a:ext cx="773109" cy="755404"/>
          </a:xfrm>
          <a:prstGeom prst="rect">
            <a:avLst/>
          </a:prstGeom>
        </p:spPr>
      </p:pic>
    </p:spTree>
    <p:extLst>
      <p:ext uri="{BB962C8B-B14F-4D97-AF65-F5344CB8AC3E}">
        <p14:creationId xmlns:p14="http://schemas.microsoft.com/office/powerpoint/2010/main" val="12138010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76EA-1EB4-FA41-B1B3-E838132300D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88431FEF-E771-4045-9D38-D087693A3AF3}"/>
              </a:ext>
            </a:extLst>
          </p:cNvPr>
          <p:cNvSpPr txBox="1">
            <a:spLocks noGrp="1"/>
          </p:cNvSpPr>
          <p:nvPr>
            <p:ph idx="1"/>
          </p:nvPr>
        </p:nvSpPr>
        <p:spPr>
          <a:xfrm>
            <a:off x="647700" y="1330066"/>
            <a:ext cx="10896600" cy="5212709"/>
          </a:xfrm>
          <a:prstGeom prst="rect">
            <a:avLst/>
          </a:prstGeom>
          <a:noFill/>
        </p:spPr>
        <p:txBody>
          <a:bodyPr wrap="square" rtlCol="0">
            <a:spAutoFit/>
          </a:bodyPr>
          <a:lstStyle/>
          <a:p>
            <a:r>
              <a:rPr lang="en-US" sz="1600" dirty="0">
                <a:hlinkClick r:id="rId2"/>
              </a:rPr>
              <a:t>http://jalammar.github.io/illustrated-word2vec/</a:t>
            </a:r>
            <a:endParaRPr lang="en-US" sz="1600" dirty="0"/>
          </a:p>
          <a:p>
            <a:r>
              <a:rPr lang="en-US" sz="1600" dirty="0">
                <a:hlinkClick r:id="rId3"/>
              </a:rPr>
              <a:t>http://jalammar.github.io/illustrated-bert/</a:t>
            </a:r>
            <a:endParaRPr lang="en-US" sz="1600" dirty="0"/>
          </a:p>
          <a:p>
            <a:r>
              <a:rPr lang="en-US" sz="1600" dirty="0">
                <a:hlinkClick r:id="rId4"/>
              </a:rPr>
              <a:t>https://nlp.stanford.edu/projects/glove/</a:t>
            </a:r>
            <a:endParaRPr lang="en-US" sz="1600" dirty="0"/>
          </a:p>
          <a:p>
            <a:r>
              <a:rPr lang="en-US" sz="1600" dirty="0">
                <a:hlinkClick r:id="rId5"/>
              </a:rPr>
              <a:t>https://github.com/saffsd/langid.py</a:t>
            </a:r>
            <a:endParaRPr lang="en-US" sz="1600" dirty="0"/>
          </a:p>
          <a:p>
            <a:r>
              <a:rPr lang="en-US" sz="1600" dirty="0">
                <a:hlinkClick r:id="rId6"/>
              </a:rPr>
              <a:t>https://pypi.org/project/langdetect/</a:t>
            </a:r>
            <a:endParaRPr lang="en-US" sz="1600" dirty="0"/>
          </a:p>
          <a:p>
            <a:r>
              <a:rPr lang="en-US" sz="1600" dirty="0">
                <a:hlinkClick r:id="rId7"/>
              </a:rPr>
              <a:t>https://github.com/google/cld3</a:t>
            </a:r>
            <a:endParaRPr lang="en-US" sz="1600" dirty="0"/>
          </a:p>
          <a:p>
            <a:r>
              <a:rPr lang="en-US" sz="1600" dirty="0">
                <a:hlinkClick r:id="rId8"/>
              </a:rPr>
              <a:t>https://blog.google/products/search/search-language-understanding-bert/</a:t>
            </a:r>
            <a:endParaRPr lang="en-US" sz="1600" dirty="0"/>
          </a:p>
          <a:p>
            <a:r>
              <a:rPr lang="en-US" sz="1600" dirty="0">
                <a:hlinkClick r:id="rId9"/>
              </a:rPr>
              <a:t>https://github.com/soutsios/pos-tagger-bert</a:t>
            </a:r>
            <a:endParaRPr lang="en-US" sz="1600" dirty="0"/>
          </a:p>
          <a:p>
            <a:r>
              <a:rPr lang="en-US" sz="1600" dirty="0">
                <a:hlinkClick r:id="rId10"/>
              </a:rPr>
              <a:t>https://ai.googleblog.com/2019/07/multilingual-universal-sentence-encoder.html</a:t>
            </a:r>
            <a:endParaRPr lang="en-US" sz="1600" dirty="0"/>
          </a:p>
          <a:p>
            <a:r>
              <a:rPr lang="en-US" sz="1600" dirty="0">
                <a:hlinkClick r:id="rId11"/>
              </a:rPr>
              <a:t>https://ai.googleblog.com/2020/08/language-agnostic-bert-sentence.html</a:t>
            </a:r>
            <a:endParaRPr lang="en-US" sz="1600" dirty="0"/>
          </a:p>
          <a:p>
            <a:r>
              <a:rPr lang="en-US" sz="1600" dirty="0"/>
              <a:t>https://</a:t>
            </a:r>
            <a:r>
              <a:rPr lang="en-US" sz="1600" dirty="0" err="1"/>
              <a:t>github.com</a:t>
            </a:r>
            <a:r>
              <a:rPr lang="en-US" sz="1600" dirty="0"/>
              <a:t>/google-research/</a:t>
            </a:r>
            <a:r>
              <a:rPr lang="en-US" sz="1600" dirty="0" err="1"/>
              <a:t>bert</a:t>
            </a:r>
            <a:r>
              <a:rPr lang="en-US" sz="1600" dirty="0"/>
              <a:t>/</a:t>
            </a:r>
          </a:p>
          <a:p>
            <a:r>
              <a:rPr lang="en-US" sz="1600" dirty="0"/>
              <a:t>XLM Paper: </a:t>
            </a:r>
            <a:r>
              <a:rPr lang="en-US" sz="1600" dirty="0" err="1"/>
              <a:t>Lample</a:t>
            </a:r>
            <a:r>
              <a:rPr lang="en-US" sz="1600" dirty="0"/>
              <a:t>, Guillaume, and Alexis </a:t>
            </a:r>
            <a:r>
              <a:rPr lang="en-US" sz="1600" dirty="0" err="1"/>
              <a:t>Conneau</a:t>
            </a:r>
            <a:r>
              <a:rPr lang="en-US" sz="1600" dirty="0"/>
              <a:t>. "Cross-lingual language model pretraining." </a:t>
            </a:r>
            <a:r>
              <a:rPr lang="en-US" sz="1600" i="1" dirty="0" err="1"/>
              <a:t>arXiv</a:t>
            </a:r>
            <a:r>
              <a:rPr lang="en-US" sz="1600" i="1" dirty="0"/>
              <a:t> preprint arXiv:1901.07291</a:t>
            </a:r>
            <a:r>
              <a:rPr lang="en-US" sz="1600" dirty="0"/>
              <a:t> (2019).</a:t>
            </a:r>
          </a:p>
          <a:p>
            <a:r>
              <a:rPr lang="en-US" sz="1600" dirty="0"/>
              <a:t>BERT Paper: Devlin, Jacob, et al. "Bert: Pre-training of deep bidirectional transformers for language understanding." </a:t>
            </a:r>
            <a:r>
              <a:rPr lang="en-US" sz="1600" i="1" dirty="0" err="1"/>
              <a:t>arXiv</a:t>
            </a:r>
            <a:r>
              <a:rPr lang="en-US" sz="1600" i="1" dirty="0"/>
              <a:t> preprint arXiv:1810.04805</a:t>
            </a:r>
            <a:r>
              <a:rPr lang="en-US" sz="1600" dirty="0"/>
              <a:t> (2018).</a:t>
            </a:r>
          </a:p>
          <a:p>
            <a:endParaRPr lang="en-US" sz="1600" dirty="0"/>
          </a:p>
        </p:txBody>
      </p:sp>
    </p:spTree>
    <p:extLst>
      <p:ext uri="{BB962C8B-B14F-4D97-AF65-F5344CB8AC3E}">
        <p14:creationId xmlns:p14="http://schemas.microsoft.com/office/powerpoint/2010/main" val="85286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4764-49BB-9240-BBC2-2DAB7972709B}"/>
              </a:ext>
            </a:extLst>
          </p:cNvPr>
          <p:cNvSpPr>
            <a:spLocks noGrp="1"/>
          </p:cNvSpPr>
          <p:nvPr>
            <p:ph type="ctrTitle"/>
          </p:nvPr>
        </p:nvSpPr>
        <p:spPr>
          <a:xfrm>
            <a:off x="-1896888" y="4166560"/>
            <a:ext cx="7056784" cy="904875"/>
          </a:xfrm>
        </p:spPr>
        <p:txBody>
          <a:bodyPr/>
          <a:lstStyle/>
          <a:p>
            <a:r>
              <a:rPr lang="en-US" dirty="0" err="1"/>
              <a:t>whoami</a:t>
            </a:r>
            <a:endParaRPr lang="en-US" dirty="0"/>
          </a:p>
        </p:txBody>
      </p:sp>
      <p:sp>
        <p:nvSpPr>
          <p:cNvPr id="5" name="TextBox 4">
            <a:extLst>
              <a:ext uri="{FF2B5EF4-FFF2-40B4-BE49-F238E27FC236}">
                <a16:creationId xmlns:a16="http://schemas.microsoft.com/office/drawing/2014/main" id="{E3B35F96-25EC-064B-9ABA-8ED128A2BD63}"/>
              </a:ext>
            </a:extLst>
          </p:cNvPr>
          <p:cNvSpPr txBox="1"/>
          <p:nvPr/>
        </p:nvSpPr>
        <p:spPr>
          <a:xfrm>
            <a:off x="4288036" y="3109412"/>
            <a:ext cx="5868822" cy="2246769"/>
          </a:xfrm>
          <a:prstGeom prst="rect">
            <a:avLst/>
          </a:prstGeom>
          <a:noFill/>
          <a:effectLst/>
        </p:spPr>
        <p:txBody>
          <a:bodyPr wrap="square" rtlCol="0">
            <a:spAutoFit/>
          </a:bodyPr>
          <a:lstStyle/>
          <a:p>
            <a:pPr marL="342900" indent="-342900">
              <a:buFontTx/>
              <a:buChar char="-"/>
            </a:pPr>
            <a:r>
              <a:rPr lang="en-US" sz="2000" dirty="0"/>
              <a:t>Senior Data Scientist at GoDaddy</a:t>
            </a:r>
          </a:p>
          <a:p>
            <a:pPr marL="342900" indent="-342900">
              <a:buFontTx/>
              <a:buChar char="-"/>
            </a:pPr>
            <a:r>
              <a:rPr lang="en-US" sz="2000" dirty="0"/>
              <a:t>Work with language data and ML models</a:t>
            </a:r>
          </a:p>
          <a:p>
            <a:pPr marL="342900" indent="-342900">
              <a:buFontTx/>
              <a:buChar char="-"/>
            </a:pPr>
            <a:r>
              <a:rPr lang="en-US" sz="2000" dirty="0" err="1"/>
              <a:t>PyCon</a:t>
            </a:r>
            <a:r>
              <a:rPr lang="en-US" sz="2000" dirty="0"/>
              <a:t> 2020, </a:t>
            </a:r>
            <a:r>
              <a:rPr lang="en-US" sz="2000" dirty="0" err="1"/>
              <a:t>EuroPython</a:t>
            </a:r>
            <a:r>
              <a:rPr lang="en-US" sz="2000" dirty="0"/>
              <a:t> 2020, </a:t>
            </a:r>
            <a:r>
              <a:rPr lang="en-US" sz="2000" dirty="0" err="1"/>
              <a:t>GeoPython</a:t>
            </a:r>
            <a:r>
              <a:rPr lang="en-US" sz="2000" dirty="0"/>
              <a:t> 2019</a:t>
            </a:r>
          </a:p>
          <a:p>
            <a:endParaRPr lang="en-US" sz="2000" dirty="0"/>
          </a:p>
          <a:p>
            <a:pPr marL="342900" indent="-342900">
              <a:buFontTx/>
              <a:buChar char="-"/>
            </a:pPr>
            <a:endParaRPr lang="en-US" sz="2000" dirty="0"/>
          </a:p>
          <a:p>
            <a:r>
              <a:rPr lang="en-US" sz="2000" dirty="0"/>
              <a:t>Follow this presentation:</a:t>
            </a:r>
          </a:p>
          <a:p>
            <a:r>
              <a:rPr lang="en-US" sz="2000" dirty="0">
                <a:hlinkClick r:id="rId2"/>
              </a:rPr>
              <a:t>https://github.com/ShreyaKhurana/ghc2020</a:t>
            </a:r>
            <a:endParaRPr lang="en-US" sz="2000" dirty="0"/>
          </a:p>
        </p:txBody>
      </p:sp>
      <p:cxnSp>
        <p:nvCxnSpPr>
          <p:cNvPr id="6" name="Straight Connector 5">
            <a:extLst>
              <a:ext uri="{FF2B5EF4-FFF2-40B4-BE49-F238E27FC236}">
                <a16:creationId xmlns:a16="http://schemas.microsoft.com/office/drawing/2014/main" id="{895DAA00-95BC-DE42-A1C1-A6545DD485FD}"/>
              </a:ext>
            </a:extLst>
          </p:cNvPr>
          <p:cNvCxnSpPr>
            <a:cxnSpLocks/>
          </p:cNvCxnSpPr>
          <p:nvPr/>
        </p:nvCxnSpPr>
        <p:spPr>
          <a:xfrm>
            <a:off x="3969373" y="3045729"/>
            <a:ext cx="0" cy="2310452"/>
          </a:xfrm>
          <a:prstGeom prst="line">
            <a:avLst/>
          </a:prstGeom>
          <a:ln w="28575">
            <a:solidFill>
              <a:srgbClr val="F89A3A"/>
            </a:solidFill>
          </a:ln>
        </p:spPr>
        <p:style>
          <a:lnRef idx="1">
            <a:schemeClr val="accent1"/>
          </a:lnRef>
          <a:fillRef idx="0">
            <a:schemeClr val="accent1"/>
          </a:fillRef>
          <a:effectRef idx="0">
            <a:schemeClr val="accent1"/>
          </a:effectRef>
          <a:fontRef idx="minor">
            <a:schemeClr val="tx1"/>
          </a:fontRef>
        </p:style>
      </p:cxnSp>
      <p:pic>
        <p:nvPicPr>
          <p:cNvPr id="7" name="Picture 6" descr="A person posing for the camera&#10;&#10;Description automatically generated">
            <a:extLst>
              <a:ext uri="{FF2B5EF4-FFF2-40B4-BE49-F238E27FC236}">
                <a16:creationId xmlns:a16="http://schemas.microsoft.com/office/drawing/2014/main" id="{D9611A32-BE8C-2342-8BD7-8F06616919CB}"/>
              </a:ext>
            </a:extLst>
          </p:cNvPr>
          <p:cNvPicPr>
            <a:picLocks noChangeAspect="1"/>
          </p:cNvPicPr>
          <p:nvPr/>
        </p:nvPicPr>
        <p:blipFill rotWithShape="1">
          <a:blip r:embed="rId3"/>
          <a:srcRect l="17119" t="34949" r="20275"/>
          <a:stretch/>
        </p:blipFill>
        <p:spPr>
          <a:xfrm>
            <a:off x="10252414" y="0"/>
            <a:ext cx="1939586" cy="2011680"/>
          </a:xfrm>
          <a:prstGeom prst="rect">
            <a:avLst/>
          </a:prstGeom>
        </p:spPr>
      </p:pic>
      <p:pic>
        <p:nvPicPr>
          <p:cNvPr id="9" name="Picture 8">
            <a:extLst>
              <a:ext uri="{FF2B5EF4-FFF2-40B4-BE49-F238E27FC236}">
                <a16:creationId xmlns:a16="http://schemas.microsoft.com/office/drawing/2014/main" id="{D9332113-4E92-EB41-BDB2-97492545E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2225" y="2204864"/>
            <a:ext cx="268627" cy="268627"/>
          </a:xfrm>
          <a:prstGeom prst="rect">
            <a:avLst/>
          </a:prstGeom>
        </p:spPr>
      </p:pic>
      <p:pic>
        <p:nvPicPr>
          <p:cNvPr id="10" name="Content Placeholder 15" descr="A screenshot of a cell phone&#10;&#10;Description automatically generated">
            <a:extLst>
              <a:ext uri="{FF2B5EF4-FFF2-40B4-BE49-F238E27FC236}">
                <a16:creationId xmlns:a16="http://schemas.microsoft.com/office/drawing/2014/main" id="{20E8422B-17DE-AA49-9262-423D212905F6}"/>
              </a:ext>
            </a:extLst>
          </p:cNvPr>
          <p:cNvPicPr>
            <a:picLocks noChangeAspect="1"/>
          </p:cNvPicPr>
          <p:nvPr/>
        </p:nvPicPr>
        <p:blipFill>
          <a:blip r:embed="rId5"/>
          <a:stretch>
            <a:fillRect/>
          </a:stretch>
        </p:blipFill>
        <p:spPr>
          <a:xfrm>
            <a:off x="10916218" y="2065140"/>
            <a:ext cx="1275782" cy="1531896"/>
          </a:xfrm>
          <a:prstGeom prst="rect">
            <a:avLst/>
          </a:prstGeom>
        </p:spPr>
      </p:pic>
    </p:spTree>
    <p:extLst>
      <p:ext uri="{BB962C8B-B14F-4D97-AF65-F5344CB8AC3E}">
        <p14:creationId xmlns:p14="http://schemas.microsoft.com/office/powerpoint/2010/main" val="377430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3568-107F-4A4A-BAE3-D78DFE2C68E1}"/>
              </a:ext>
            </a:extLst>
          </p:cNvPr>
          <p:cNvSpPr>
            <a:spLocks noGrp="1"/>
          </p:cNvSpPr>
          <p:nvPr>
            <p:ph type="ctrTitle"/>
          </p:nvPr>
        </p:nvSpPr>
        <p:spPr>
          <a:xfrm>
            <a:off x="-167343" y="2848203"/>
            <a:ext cx="5184574" cy="904875"/>
          </a:xfrm>
        </p:spPr>
        <p:txBody>
          <a:bodyPr/>
          <a:lstStyle/>
          <a:p>
            <a:r>
              <a:rPr lang="en-US" dirty="0"/>
              <a:t>Outline</a:t>
            </a:r>
          </a:p>
        </p:txBody>
      </p:sp>
      <p:cxnSp>
        <p:nvCxnSpPr>
          <p:cNvPr id="4" name="Straight Connector 3">
            <a:extLst>
              <a:ext uri="{FF2B5EF4-FFF2-40B4-BE49-F238E27FC236}">
                <a16:creationId xmlns:a16="http://schemas.microsoft.com/office/drawing/2014/main" id="{D69348A8-ECCD-014E-A699-DA363F6AF2D6}"/>
              </a:ext>
            </a:extLst>
          </p:cNvPr>
          <p:cNvCxnSpPr>
            <a:cxnSpLocks/>
          </p:cNvCxnSpPr>
          <p:nvPr/>
        </p:nvCxnSpPr>
        <p:spPr>
          <a:xfrm>
            <a:off x="4583832" y="1145446"/>
            <a:ext cx="0" cy="5091866"/>
          </a:xfrm>
          <a:prstGeom prst="line">
            <a:avLst/>
          </a:prstGeom>
          <a:ln w="28575">
            <a:solidFill>
              <a:srgbClr val="F89A3A"/>
            </a:solidFill>
          </a:ln>
        </p:spPr>
        <p:style>
          <a:lnRef idx="1">
            <a:schemeClr val="accent1"/>
          </a:lnRef>
          <a:fillRef idx="0">
            <a:schemeClr val="accent1"/>
          </a:fillRef>
          <a:effectRef idx="0">
            <a:schemeClr val="accent1"/>
          </a:effectRef>
          <a:fontRef idx="minor">
            <a:schemeClr val="tx1"/>
          </a:fontRef>
        </p:style>
      </p:cxnSp>
      <p:sp>
        <p:nvSpPr>
          <p:cNvPr id="5" name="Овал 24">
            <a:extLst>
              <a:ext uri="{FF2B5EF4-FFF2-40B4-BE49-F238E27FC236}">
                <a16:creationId xmlns:a16="http://schemas.microsoft.com/office/drawing/2014/main" id="{2200866F-C295-3C4D-A74E-7743FECAB42E}"/>
              </a:ext>
            </a:extLst>
          </p:cNvPr>
          <p:cNvSpPr/>
          <p:nvPr/>
        </p:nvSpPr>
        <p:spPr>
          <a:xfrm>
            <a:off x="5436914" y="1232245"/>
            <a:ext cx="1090863" cy="1090863"/>
          </a:xfrm>
          <a:prstGeom prst="ellipse">
            <a:avLst/>
          </a:prstGeom>
          <a:solidFill>
            <a:srgbClr val="51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37">
            <a:extLst>
              <a:ext uri="{FF2B5EF4-FFF2-40B4-BE49-F238E27FC236}">
                <a16:creationId xmlns:a16="http://schemas.microsoft.com/office/drawing/2014/main" id="{D663FB19-8E98-DB4D-8BCD-9C9EF39F0D59}"/>
              </a:ext>
            </a:extLst>
          </p:cNvPr>
          <p:cNvSpPr/>
          <p:nvPr/>
        </p:nvSpPr>
        <p:spPr>
          <a:xfrm>
            <a:off x="5392121" y="2942390"/>
            <a:ext cx="1090863" cy="1090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2"/>
              </a:solidFill>
            </a:endParaRPr>
          </a:p>
        </p:txBody>
      </p:sp>
      <p:sp>
        <p:nvSpPr>
          <p:cNvPr id="7" name="TextBox 6">
            <a:extLst>
              <a:ext uri="{FF2B5EF4-FFF2-40B4-BE49-F238E27FC236}">
                <a16:creationId xmlns:a16="http://schemas.microsoft.com/office/drawing/2014/main" id="{489EFC0B-441E-2447-A247-ED37207E3722}"/>
              </a:ext>
            </a:extLst>
          </p:cNvPr>
          <p:cNvSpPr txBox="1"/>
          <p:nvPr/>
        </p:nvSpPr>
        <p:spPr>
          <a:xfrm>
            <a:off x="5368059" y="3133879"/>
            <a:ext cx="1074821" cy="707886"/>
          </a:xfrm>
          <a:prstGeom prst="rect">
            <a:avLst/>
          </a:prstGeom>
          <a:noFill/>
        </p:spPr>
        <p:txBody>
          <a:bodyPr wrap="square" rtlCol="0">
            <a:spAutoFit/>
          </a:bodyPr>
          <a:lstStyle/>
          <a:p>
            <a:pPr algn="ctr"/>
            <a:r>
              <a:rPr lang="en-US" sz="4000" dirty="0">
                <a:solidFill>
                  <a:schemeClr val="bg1"/>
                </a:solidFill>
              </a:rPr>
              <a:t>02</a:t>
            </a:r>
          </a:p>
        </p:txBody>
      </p:sp>
      <p:sp>
        <p:nvSpPr>
          <p:cNvPr id="8" name="TextBox 7">
            <a:extLst>
              <a:ext uri="{FF2B5EF4-FFF2-40B4-BE49-F238E27FC236}">
                <a16:creationId xmlns:a16="http://schemas.microsoft.com/office/drawing/2014/main" id="{AF89EACA-E971-4748-893D-3E06A9D0E39F}"/>
              </a:ext>
            </a:extLst>
          </p:cNvPr>
          <p:cNvSpPr txBox="1"/>
          <p:nvPr/>
        </p:nvSpPr>
        <p:spPr>
          <a:xfrm>
            <a:off x="5436914" y="1392116"/>
            <a:ext cx="1074821" cy="707886"/>
          </a:xfrm>
          <a:prstGeom prst="rect">
            <a:avLst/>
          </a:prstGeom>
          <a:noFill/>
        </p:spPr>
        <p:txBody>
          <a:bodyPr wrap="square" rtlCol="0">
            <a:spAutoFit/>
          </a:bodyPr>
          <a:lstStyle/>
          <a:p>
            <a:pPr algn="ctr"/>
            <a:r>
              <a:rPr lang="en-US" sz="4000" dirty="0">
                <a:solidFill>
                  <a:schemeClr val="bg1"/>
                </a:solidFill>
              </a:rPr>
              <a:t>01</a:t>
            </a:r>
          </a:p>
        </p:txBody>
      </p:sp>
      <p:sp>
        <p:nvSpPr>
          <p:cNvPr id="9" name="Овал 38">
            <a:extLst>
              <a:ext uri="{FF2B5EF4-FFF2-40B4-BE49-F238E27FC236}">
                <a16:creationId xmlns:a16="http://schemas.microsoft.com/office/drawing/2014/main" id="{89C806FC-4A10-2D41-BBB9-5EDEC125859A}"/>
              </a:ext>
            </a:extLst>
          </p:cNvPr>
          <p:cNvSpPr/>
          <p:nvPr/>
        </p:nvSpPr>
        <p:spPr>
          <a:xfrm>
            <a:off x="5438209" y="4747769"/>
            <a:ext cx="1090863" cy="109086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E6583FE0-2982-2847-BFB6-F43DD6D5DAAC}"/>
              </a:ext>
            </a:extLst>
          </p:cNvPr>
          <p:cNvSpPr txBox="1"/>
          <p:nvPr/>
        </p:nvSpPr>
        <p:spPr>
          <a:xfrm>
            <a:off x="5402794" y="4917869"/>
            <a:ext cx="1074821" cy="707886"/>
          </a:xfrm>
          <a:prstGeom prst="rect">
            <a:avLst/>
          </a:prstGeom>
          <a:noFill/>
        </p:spPr>
        <p:txBody>
          <a:bodyPr wrap="square" rtlCol="0">
            <a:spAutoFit/>
          </a:bodyPr>
          <a:lstStyle/>
          <a:p>
            <a:pPr algn="ctr"/>
            <a:r>
              <a:rPr lang="ru-RU" sz="4000" dirty="0">
                <a:solidFill>
                  <a:schemeClr val="bg1"/>
                </a:solidFill>
              </a:rPr>
              <a:t>03</a:t>
            </a:r>
          </a:p>
        </p:txBody>
      </p:sp>
      <p:sp>
        <p:nvSpPr>
          <p:cNvPr id="11" name="TextBox 10">
            <a:extLst>
              <a:ext uri="{FF2B5EF4-FFF2-40B4-BE49-F238E27FC236}">
                <a16:creationId xmlns:a16="http://schemas.microsoft.com/office/drawing/2014/main" id="{6F2BE4DA-23C1-2A4E-84DB-AD49AFE37726}"/>
              </a:ext>
            </a:extLst>
          </p:cNvPr>
          <p:cNvSpPr txBox="1"/>
          <p:nvPr/>
        </p:nvSpPr>
        <p:spPr>
          <a:xfrm>
            <a:off x="6802718" y="1338204"/>
            <a:ext cx="3188677" cy="1077218"/>
          </a:xfrm>
          <a:prstGeom prst="rect">
            <a:avLst/>
          </a:prstGeom>
          <a:noFill/>
        </p:spPr>
        <p:txBody>
          <a:bodyPr wrap="square" rtlCol="0">
            <a:spAutoFit/>
          </a:bodyPr>
          <a:lstStyle/>
          <a:p>
            <a:r>
              <a:rPr lang="en-US" sz="3200" dirty="0">
                <a:solidFill>
                  <a:srgbClr val="00B0F0"/>
                </a:solidFill>
              </a:rPr>
              <a:t>Why Go Multilingual?</a:t>
            </a:r>
          </a:p>
        </p:txBody>
      </p:sp>
      <p:sp>
        <p:nvSpPr>
          <p:cNvPr id="12" name="TextBox 11">
            <a:extLst>
              <a:ext uri="{FF2B5EF4-FFF2-40B4-BE49-F238E27FC236}">
                <a16:creationId xmlns:a16="http://schemas.microsoft.com/office/drawing/2014/main" id="{9C1AA505-C005-1E49-B785-330209E8917C}"/>
              </a:ext>
            </a:extLst>
          </p:cNvPr>
          <p:cNvSpPr txBox="1"/>
          <p:nvPr/>
        </p:nvSpPr>
        <p:spPr>
          <a:xfrm>
            <a:off x="6802718" y="4527970"/>
            <a:ext cx="3188677" cy="1569660"/>
          </a:xfrm>
          <a:prstGeom prst="rect">
            <a:avLst/>
          </a:prstGeom>
          <a:noFill/>
        </p:spPr>
        <p:txBody>
          <a:bodyPr wrap="square" rtlCol="0">
            <a:spAutoFit/>
          </a:bodyPr>
          <a:lstStyle/>
          <a:p>
            <a:r>
              <a:rPr lang="en-US" sz="3200" dirty="0">
                <a:solidFill>
                  <a:srgbClr val="7030A0"/>
                </a:solidFill>
              </a:rPr>
              <a:t>Where is Multilingual Modeling going?</a:t>
            </a:r>
          </a:p>
        </p:txBody>
      </p:sp>
      <p:sp>
        <p:nvSpPr>
          <p:cNvPr id="13" name="TextBox 12">
            <a:extLst>
              <a:ext uri="{FF2B5EF4-FFF2-40B4-BE49-F238E27FC236}">
                <a16:creationId xmlns:a16="http://schemas.microsoft.com/office/drawing/2014/main" id="{D48E6E98-8496-164E-97B4-DDB367DA9A5F}"/>
              </a:ext>
            </a:extLst>
          </p:cNvPr>
          <p:cNvSpPr txBox="1"/>
          <p:nvPr/>
        </p:nvSpPr>
        <p:spPr>
          <a:xfrm>
            <a:off x="6755979" y="3035383"/>
            <a:ext cx="4568667" cy="1077218"/>
          </a:xfrm>
          <a:prstGeom prst="rect">
            <a:avLst/>
          </a:prstGeom>
          <a:noFill/>
        </p:spPr>
        <p:txBody>
          <a:bodyPr wrap="square" rtlCol="0">
            <a:spAutoFit/>
          </a:bodyPr>
          <a:lstStyle/>
          <a:p>
            <a:r>
              <a:rPr lang="en-US" sz="3200" dirty="0">
                <a:solidFill>
                  <a:schemeClr val="accent2"/>
                </a:solidFill>
              </a:rPr>
              <a:t>How Do We Go Multilingual? </a:t>
            </a:r>
          </a:p>
        </p:txBody>
      </p:sp>
    </p:spTree>
    <p:extLst>
      <p:ext uri="{BB962C8B-B14F-4D97-AF65-F5344CB8AC3E}">
        <p14:creationId xmlns:p14="http://schemas.microsoft.com/office/powerpoint/2010/main" val="31962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BBB7-87D5-D840-B56D-C671375E1B39}"/>
              </a:ext>
            </a:extLst>
          </p:cNvPr>
          <p:cNvSpPr>
            <a:spLocks noGrp="1"/>
          </p:cNvSpPr>
          <p:nvPr>
            <p:ph type="title"/>
          </p:nvPr>
        </p:nvSpPr>
        <p:spPr/>
        <p:txBody>
          <a:bodyPr/>
          <a:lstStyle/>
          <a:p>
            <a:r>
              <a:rPr lang="en-US" dirty="0"/>
              <a:t>Why Go Multilingual?</a:t>
            </a:r>
          </a:p>
        </p:txBody>
      </p:sp>
      <p:grpSp>
        <p:nvGrpSpPr>
          <p:cNvPr id="4" name="Group 190">
            <a:extLst>
              <a:ext uri="{FF2B5EF4-FFF2-40B4-BE49-F238E27FC236}">
                <a16:creationId xmlns:a16="http://schemas.microsoft.com/office/drawing/2014/main" id="{943AD591-A6C6-7F41-AFD2-D239D3CEFEB4}"/>
              </a:ext>
            </a:extLst>
          </p:cNvPr>
          <p:cNvGrpSpPr>
            <a:grpSpLocks/>
          </p:cNvGrpSpPr>
          <p:nvPr/>
        </p:nvGrpSpPr>
        <p:grpSpPr bwMode="auto">
          <a:xfrm>
            <a:off x="2639616" y="1844824"/>
            <a:ext cx="6600185" cy="4063395"/>
            <a:chOff x="617" y="1370"/>
            <a:chExt cx="4531" cy="2740"/>
          </a:xfrm>
          <a:solidFill>
            <a:srgbClr val="51B8EB"/>
          </a:solidFill>
        </p:grpSpPr>
        <p:sp>
          <p:nvSpPr>
            <p:cNvPr id="5" name="Freeform 191">
              <a:extLst>
                <a:ext uri="{FF2B5EF4-FFF2-40B4-BE49-F238E27FC236}">
                  <a16:creationId xmlns:a16="http://schemas.microsoft.com/office/drawing/2014/main" id="{ADB81643-36C5-0D47-835A-6220F308FC2D}"/>
                </a:ext>
              </a:extLst>
            </p:cNvPr>
            <p:cNvSpPr>
              <a:spLocks/>
            </p:cNvSpPr>
            <p:nvPr/>
          </p:nvSpPr>
          <p:spPr bwMode="gray">
            <a:xfrm>
              <a:off x="1599" y="163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noFill/>
              <a:prstDash val="solid"/>
              <a:round/>
              <a:headEnd/>
              <a:tailEnd/>
            </a:ln>
          </p:spPr>
          <p:txBody>
            <a:bodyPr/>
            <a:lstStyle/>
            <a:p>
              <a:endParaRPr lang="ru-RU"/>
            </a:p>
          </p:txBody>
        </p:sp>
        <p:sp>
          <p:nvSpPr>
            <p:cNvPr id="6" name="Freeform 192">
              <a:extLst>
                <a:ext uri="{FF2B5EF4-FFF2-40B4-BE49-F238E27FC236}">
                  <a16:creationId xmlns:a16="http://schemas.microsoft.com/office/drawing/2014/main" id="{D55CE82B-7FEE-1849-800C-BC1AB94D965E}"/>
                </a:ext>
              </a:extLst>
            </p:cNvPr>
            <p:cNvSpPr>
              <a:spLocks/>
            </p:cNvSpPr>
            <p:nvPr/>
          </p:nvSpPr>
          <p:spPr bwMode="gray">
            <a:xfrm>
              <a:off x="1421" y="1478"/>
              <a:ext cx="110" cy="7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noFill/>
              <a:prstDash val="solid"/>
              <a:round/>
              <a:headEnd/>
              <a:tailEnd/>
            </a:ln>
          </p:spPr>
          <p:txBody>
            <a:bodyPr/>
            <a:lstStyle/>
            <a:p>
              <a:endParaRPr lang="ru-RU"/>
            </a:p>
          </p:txBody>
        </p:sp>
        <p:sp>
          <p:nvSpPr>
            <p:cNvPr id="7" name="Freeform 193">
              <a:extLst>
                <a:ext uri="{FF2B5EF4-FFF2-40B4-BE49-F238E27FC236}">
                  <a16:creationId xmlns:a16="http://schemas.microsoft.com/office/drawing/2014/main" id="{CAA65364-7E35-3746-9547-AA2B1F8CEBA2}"/>
                </a:ext>
              </a:extLst>
            </p:cNvPr>
            <p:cNvSpPr>
              <a:spLocks/>
            </p:cNvSpPr>
            <p:nvPr/>
          </p:nvSpPr>
          <p:spPr bwMode="gray">
            <a:xfrm>
              <a:off x="1051" y="149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noFill/>
              <a:prstDash val="solid"/>
              <a:round/>
              <a:headEnd/>
              <a:tailEnd/>
            </a:ln>
          </p:spPr>
          <p:txBody>
            <a:bodyPr/>
            <a:lstStyle/>
            <a:p>
              <a:endParaRPr lang="ru-RU"/>
            </a:p>
          </p:txBody>
        </p:sp>
        <p:sp>
          <p:nvSpPr>
            <p:cNvPr id="8" name="Freeform 194">
              <a:extLst>
                <a:ext uri="{FF2B5EF4-FFF2-40B4-BE49-F238E27FC236}">
                  <a16:creationId xmlns:a16="http://schemas.microsoft.com/office/drawing/2014/main" id="{E0CB3605-4362-1B49-B6AD-DADAF29DFCE1}"/>
                </a:ext>
              </a:extLst>
            </p:cNvPr>
            <p:cNvSpPr>
              <a:spLocks/>
            </p:cNvSpPr>
            <p:nvPr/>
          </p:nvSpPr>
          <p:spPr bwMode="gray">
            <a:xfrm>
              <a:off x="1139" y="1454"/>
              <a:ext cx="122"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noFill/>
              <a:prstDash val="solid"/>
              <a:round/>
              <a:headEnd/>
              <a:tailEnd/>
            </a:ln>
          </p:spPr>
          <p:txBody>
            <a:bodyPr/>
            <a:lstStyle/>
            <a:p>
              <a:endParaRPr lang="ru-RU"/>
            </a:p>
          </p:txBody>
        </p:sp>
        <p:sp>
          <p:nvSpPr>
            <p:cNvPr id="9" name="Freeform 195">
              <a:extLst>
                <a:ext uri="{FF2B5EF4-FFF2-40B4-BE49-F238E27FC236}">
                  <a16:creationId xmlns:a16="http://schemas.microsoft.com/office/drawing/2014/main" id="{D763FDFB-D2B7-BB40-9D77-E0EF44B757A9}"/>
                </a:ext>
              </a:extLst>
            </p:cNvPr>
            <p:cNvSpPr>
              <a:spLocks/>
            </p:cNvSpPr>
            <p:nvPr/>
          </p:nvSpPr>
          <p:spPr bwMode="gray">
            <a:xfrm>
              <a:off x="1167" y="1618"/>
              <a:ext cx="46" cy="46"/>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noFill/>
              <a:prstDash val="solid"/>
              <a:round/>
              <a:headEnd/>
              <a:tailEnd/>
            </a:ln>
          </p:spPr>
          <p:txBody>
            <a:bodyPr/>
            <a:lstStyle/>
            <a:p>
              <a:endParaRPr lang="ru-RU"/>
            </a:p>
          </p:txBody>
        </p:sp>
        <p:sp>
          <p:nvSpPr>
            <p:cNvPr id="10" name="Freeform 196">
              <a:extLst>
                <a:ext uri="{FF2B5EF4-FFF2-40B4-BE49-F238E27FC236}">
                  <a16:creationId xmlns:a16="http://schemas.microsoft.com/office/drawing/2014/main" id="{9B63BF0D-9BE8-1748-87A7-78C1B1B91DC4}"/>
                </a:ext>
              </a:extLst>
            </p:cNvPr>
            <p:cNvSpPr>
              <a:spLocks/>
            </p:cNvSpPr>
            <p:nvPr/>
          </p:nvSpPr>
          <p:spPr bwMode="gray">
            <a:xfrm>
              <a:off x="2641" y="2278"/>
              <a:ext cx="32"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noFill/>
              <a:prstDash val="solid"/>
              <a:round/>
              <a:headEnd/>
              <a:tailEnd/>
            </a:ln>
          </p:spPr>
          <p:txBody>
            <a:bodyPr/>
            <a:lstStyle/>
            <a:p>
              <a:endParaRPr lang="ru-RU"/>
            </a:p>
          </p:txBody>
        </p:sp>
        <p:sp>
          <p:nvSpPr>
            <p:cNvPr id="11" name="Freeform 197">
              <a:extLst>
                <a:ext uri="{FF2B5EF4-FFF2-40B4-BE49-F238E27FC236}">
                  <a16:creationId xmlns:a16="http://schemas.microsoft.com/office/drawing/2014/main" id="{DF2CFABD-3875-494B-9EAB-1329CF400A57}"/>
                </a:ext>
              </a:extLst>
            </p:cNvPr>
            <p:cNvSpPr>
              <a:spLocks/>
            </p:cNvSpPr>
            <p:nvPr/>
          </p:nvSpPr>
          <p:spPr bwMode="gray">
            <a:xfrm>
              <a:off x="1121" y="147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noFill/>
              <a:prstDash val="solid"/>
              <a:round/>
              <a:headEnd/>
              <a:tailEnd/>
            </a:ln>
          </p:spPr>
          <p:txBody>
            <a:bodyPr/>
            <a:lstStyle/>
            <a:p>
              <a:endParaRPr lang="ru-RU"/>
            </a:p>
          </p:txBody>
        </p:sp>
        <p:sp>
          <p:nvSpPr>
            <p:cNvPr id="12" name="Freeform 198">
              <a:extLst>
                <a:ext uri="{FF2B5EF4-FFF2-40B4-BE49-F238E27FC236}">
                  <a16:creationId xmlns:a16="http://schemas.microsoft.com/office/drawing/2014/main" id="{B05D7CF7-2A41-BC44-831A-4B06B2226F23}"/>
                </a:ext>
              </a:extLst>
            </p:cNvPr>
            <p:cNvSpPr>
              <a:spLocks/>
            </p:cNvSpPr>
            <p:nvPr/>
          </p:nvSpPr>
          <p:spPr bwMode="gray">
            <a:xfrm>
              <a:off x="2107" y="2818"/>
              <a:ext cx="86"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noFill/>
              <a:prstDash val="solid"/>
              <a:round/>
              <a:headEnd/>
              <a:tailEnd/>
            </a:ln>
          </p:spPr>
          <p:txBody>
            <a:bodyPr/>
            <a:lstStyle/>
            <a:p>
              <a:endParaRPr lang="ru-RU"/>
            </a:p>
          </p:txBody>
        </p:sp>
        <p:sp>
          <p:nvSpPr>
            <p:cNvPr id="13" name="Freeform 199">
              <a:extLst>
                <a:ext uri="{FF2B5EF4-FFF2-40B4-BE49-F238E27FC236}">
                  <a16:creationId xmlns:a16="http://schemas.microsoft.com/office/drawing/2014/main" id="{4A612029-2C4D-0142-9B4E-DFBE7ABA629A}"/>
                </a:ext>
              </a:extLst>
            </p:cNvPr>
            <p:cNvSpPr>
              <a:spLocks/>
            </p:cNvSpPr>
            <p:nvPr/>
          </p:nvSpPr>
          <p:spPr bwMode="gray">
            <a:xfrm>
              <a:off x="1621" y="262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noFill/>
              <a:prstDash val="solid"/>
              <a:round/>
              <a:headEnd/>
              <a:tailEnd/>
            </a:ln>
          </p:spPr>
          <p:txBody>
            <a:bodyPr/>
            <a:lstStyle/>
            <a:p>
              <a:endParaRPr lang="ru-RU"/>
            </a:p>
          </p:txBody>
        </p:sp>
        <p:sp>
          <p:nvSpPr>
            <p:cNvPr id="14" name="Freeform 200">
              <a:extLst>
                <a:ext uri="{FF2B5EF4-FFF2-40B4-BE49-F238E27FC236}">
                  <a16:creationId xmlns:a16="http://schemas.microsoft.com/office/drawing/2014/main" id="{9F703092-32F9-6847-A669-DFD79AC1A5CA}"/>
                </a:ext>
              </a:extLst>
            </p:cNvPr>
            <p:cNvSpPr>
              <a:spLocks/>
            </p:cNvSpPr>
            <p:nvPr/>
          </p:nvSpPr>
          <p:spPr bwMode="gray">
            <a:xfrm>
              <a:off x="2099" y="303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noFill/>
              <a:prstDash val="solid"/>
              <a:round/>
              <a:headEnd/>
              <a:tailEnd/>
            </a:ln>
          </p:spPr>
          <p:txBody>
            <a:bodyPr/>
            <a:lstStyle/>
            <a:p>
              <a:endParaRPr lang="ru-RU"/>
            </a:p>
          </p:txBody>
        </p:sp>
        <p:sp>
          <p:nvSpPr>
            <p:cNvPr id="15" name="Freeform 201">
              <a:extLst>
                <a:ext uri="{FF2B5EF4-FFF2-40B4-BE49-F238E27FC236}">
                  <a16:creationId xmlns:a16="http://schemas.microsoft.com/office/drawing/2014/main" id="{843B4AB8-3C87-0942-8FA5-8B360E52F734}"/>
                </a:ext>
              </a:extLst>
            </p:cNvPr>
            <p:cNvSpPr>
              <a:spLocks/>
            </p:cNvSpPr>
            <p:nvPr/>
          </p:nvSpPr>
          <p:spPr bwMode="gray">
            <a:xfrm>
              <a:off x="1961" y="278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noFill/>
              <a:prstDash val="solid"/>
              <a:round/>
              <a:headEnd/>
              <a:tailEnd/>
            </a:ln>
          </p:spPr>
          <p:txBody>
            <a:bodyPr/>
            <a:lstStyle/>
            <a:p>
              <a:endParaRPr lang="ru-RU"/>
            </a:p>
          </p:txBody>
        </p:sp>
        <p:sp>
          <p:nvSpPr>
            <p:cNvPr id="16" name="Freeform 202">
              <a:extLst>
                <a:ext uri="{FF2B5EF4-FFF2-40B4-BE49-F238E27FC236}">
                  <a16:creationId xmlns:a16="http://schemas.microsoft.com/office/drawing/2014/main" id="{654C48F5-7830-1248-A8A3-C92BB003A7C8}"/>
                </a:ext>
              </a:extLst>
            </p:cNvPr>
            <p:cNvSpPr>
              <a:spLocks/>
            </p:cNvSpPr>
            <p:nvPr/>
          </p:nvSpPr>
          <p:spPr bwMode="gray">
            <a:xfrm>
              <a:off x="2011" y="274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noFill/>
              <a:prstDash val="solid"/>
              <a:round/>
              <a:headEnd/>
              <a:tailEnd/>
            </a:ln>
          </p:spPr>
          <p:txBody>
            <a:bodyPr/>
            <a:lstStyle/>
            <a:p>
              <a:endParaRPr lang="ru-RU"/>
            </a:p>
          </p:txBody>
        </p:sp>
        <p:sp>
          <p:nvSpPr>
            <p:cNvPr id="17" name="Freeform 203">
              <a:extLst>
                <a:ext uri="{FF2B5EF4-FFF2-40B4-BE49-F238E27FC236}">
                  <a16:creationId xmlns:a16="http://schemas.microsoft.com/office/drawing/2014/main" id="{2848C425-EE86-E240-8BCB-ACE7466B3FC3}"/>
                </a:ext>
              </a:extLst>
            </p:cNvPr>
            <p:cNvSpPr>
              <a:spLocks/>
            </p:cNvSpPr>
            <p:nvPr/>
          </p:nvSpPr>
          <p:spPr bwMode="gray">
            <a:xfrm>
              <a:off x="2137" y="2808"/>
              <a:ext cx="90"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noFill/>
              <a:prstDash val="solid"/>
              <a:round/>
              <a:headEnd/>
              <a:tailEnd/>
            </a:ln>
          </p:spPr>
          <p:txBody>
            <a:bodyPr/>
            <a:lstStyle/>
            <a:p>
              <a:endParaRPr lang="ru-RU"/>
            </a:p>
          </p:txBody>
        </p:sp>
        <p:sp>
          <p:nvSpPr>
            <p:cNvPr id="18" name="Freeform 204">
              <a:extLst>
                <a:ext uri="{FF2B5EF4-FFF2-40B4-BE49-F238E27FC236}">
                  <a16:creationId xmlns:a16="http://schemas.microsoft.com/office/drawing/2014/main" id="{C0289EEA-B8E2-9340-A861-4F26B72907F9}"/>
                </a:ext>
              </a:extLst>
            </p:cNvPr>
            <p:cNvSpPr>
              <a:spLocks/>
            </p:cNvSpPr>
            <p:nvPr/>
          </p:nvSpPr>
          <p:spPr bwMode="gray">
            <a:xfrm>
              <a:off x="2087" y="284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noFill/>
              <a:prstDash val="solid"/>
              <a:round/>
              <a:headEnd/>
              <a:tailEnd/>
            </a:ln>
          </p:spPr>
          <p:txBody>
            <a:bodyPr/>
            <a:lstStyle/>
            <a:p>
              <a:endParaRPr lang="ru-RU"/>
            </a:p>
          </p:txBody>
        </p:sp>
        <p:sp>
          <p:nvSpPr>
            <p:cNvPr id="19" name="Freeform 205">
              <a:extLst>
                <a:ext uri="{FF2B5EF4-FFF2-40B4-BE49-F238E27FC236}">
                  <a16:creationId xmlns:a16="http://schemas.microsoft.com/office/drawing/2014/main" id="{08E6031E-F876-7348-AB3D-8A0C6C96E3A8}"/>
                </a:ext>
              </a:extLst>
            </p:cNvPr>
            <p:cNvSpPr>
              <a:spLocks/>
            </p:cNvSpPr>
            <p:nvPr/>
          </p:nvSpPr>
          <p:spPr bwMode="gray">
            <a:xfrm>
              <a:off x="1957" y="2734"/>
              <a:ext cx="70"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noFill/>
              <a:prstDash val="solid"/>
              <a:round/>
              <a:headEnd/>
              <a:tailEnd/>
            </a:ln>
          </p:spPr>
          <p:txBody>
            <a:bodyPr/>
            <a:lstStyle/>
            <a:p>
              <a:endParaRPr lang="ru-RU"/>
            </a:p>
          </p:txBody>
        </p:sp>
        <p:sp>
          <p:nvSpPr>
            <p:cNvPr id="20" name="Freeform 206">
              <a:extLst>
                <a:ext uri="{FF2B5EF4-FFF2-40B4-BE49-F238E27FC236}">
                  <a16:creationId xmlns:a16="http://schemas.microsoft.com/office/drawing/2014/main" id="{FF89B7B1-81AF-384B-B202-E51242DEED17}"/>
                </a:ext>
              </a:extLst>
            </p:cNvPr>
            <p:cNvSpPr>
              <a:spLocks/>
            </p:cNvSpPr>
            <p:nvPr/>
          </p:nvSpPr>
          <p:spPr bwMode="gray">
            <a:xfrm>
              <a:off x="1855" y="271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noFill/>
              <a:prstDash val="solid"/>
              <a:round/>
              <a:headEnd/>
              <a:tailEnd/>
            </a:ln>
          </p:spPr>
          <p:txBody>
            <a:bodyPr/>
            <a:lstStyle/>
            <a:p>
              <a:endParaRPr lang="ru-RU"/>
            </a:p>
          </p:txBody>
        </p:sp>
        <p:sp>
          <p:nvSpPr>
            <p:cNvPr id="21" name="Freeform 207">
              <a:extLst>
                <a:ext uri="{FF2B5EF4-FFF2-40B4-BE49-F238E27FC236}">
                  <a16:creationId xmlns:a16="http://schemas.microsoft.com/office/drawing/2014/main" id="{D4FEBFB2-315F-8F49-A03C-ACECAAB3D2FE}"/>
                </a:ext>
              </a:extLst>
            </p:cNvPr>
            <p:cNvSpPr>
              <a:spLocks/>
            </p:cNvSpPr>
            <p:nvPr/>
          </p:nvSpPr>
          <p:spPr bwMode="gray">
            <a:xfrm>
              <a:off x="1697" y="263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noFill/>
              <a:prstDash val="solid"/>
              <a:round/>
              <a:headEnd/>
              <a:tailEnd/>
            </a:ln>
          </p:spPr>
          <p:txBody>
            <a:bodyPr/>
            <a:lstStyle/>
            <a:p>
              <a:endParaRPr lang="ru-RU"/>
            </a:p>
          </p:txBody>
        </p:sp>
        <p:sp>
          <p:nvSpPr>
            <p:cNvPr id="22" name="Freeform 208">
              <a:extLst>
                <a:ext uri="{FF2B5EF4-FFF2-40B4-BE49-F238E27FC236}">
                  <a16:creationId xmlns:a16="http://schemas.microsoft.com/office/drawing/2014/main" id="{789426E6-53DA-E94A-9856-800BCAA5E21E}"/>
                </a:ext>
              </a:extLst>
            </p:cNvPr>
            <p:cNvSpPr>
              <a:spLocks/>
            </p:cNvSpPr>
            <p:nvPr/>
          </p:nvSpPr>
          <p:spPr bwMode="gray">
            <a:xfrm>
              <a:off x="1609" y="2590"/>
              <a:ext cx="196"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noFill/>
              <a:prstDash val="solid"/>
              <a:round/>
              <a:headEnd/>
              <a:tailEnd/>
            </a:ln>
          </p:spPr>
          <p:txBody>
            <a:bodyPr/>
            <a:lstStyle/>
            <a:p>
              <a:endParaRPr lang="ru-RU"/>
            </a:p>
          </p:txBody>
        </p:sp>
        <p:sp>
          <p:nvSpPr>
            <p:cNvPr id="23" name="Freeform 209">
              <a:extLst>
                <a:ext uri="{FF2B5EF4-FFF2-40B4-BE49-F238E27FC236}">
                  <a16:creationId xmlns:a16="http://schemas.microsoft.com/office/drawing/2014/main" id="{D27EA2FF-81CA-CE44-ADB7-1CEE92D844C7}"/>
                </a:ext>
              </a:extLst>
            </p:cNvPr>
            <p:cNvSpPr>
              <a:spLocks/>
            </p:cNvSpPr>
            <p:nvPr/>
          </p:nvSpPr>
          <p:spPr bwMode="gray">
            <a:xfrm>
              <a:off x="2401" y="246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noFill/>
              <a:prstDash val="solid"/>
              <a:round/>
              <a:headEnd/>
              <a:tailEnd/>
            </a:ln>
          </p:spPr>
          <p:txBody>
            <a:bodyPr/>
            <a:lstStyle/>
            <a:p>
              <a:endParaRPr lang="ru-RU"/>
            </a:p>
          </p:txBody>
        </p:sp>
        <p:sp>
          <p:nvSpPr>
            <p:cNvPr id="24" name="Freeform 210">
              <a:extLst>
                <a:ext uri="{FF2B5EF4-FFF2-40B4-BE49-F238E27FC236}">
                  <a16:creationId xmlns:a16="http://schemas.microsoft.com/office/drawing/2014/main" id="{7321CF94-FB88-7A46-B3D8-7DC7E9BC9215}"/>
                </a:ext>
              </a:extLst>
            </p:cNvPr>
            <p:cNvSpPr>
              <a:spLocks/>
            </p:cNvSpPr>
            <p:nvPr/>
          </p:nvSpPr>
          <p:spPr bwMode="gray">
            <a:xfrm>
              <a:off x="1967" y="2350"/>
              <a:ext cx="420" cy="174"/>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noFill/>
              <a:prstDash val="solid"/>
              <a:round/>
              <a:headEnd/>
              <a:tailEnd/>
            </a:ln>
          </p:spPr>
          <p:txBody>
            <a:bodyPr/>
            <a:lstStyle/>
            <a:p>
              <a:endParaRPr lang="ru-RU"/>
            </a:p>
          </p:txBody>
        </p:sp>
        <p:sp>
          <p:nvSpPr>
            <p:cNvPr id="25" name="Freeform 211">
              <a:extLst>
                <a:ext uri="{FF2B5EF4-FFF2-40B4-BE49-F238E27FC236}">
                  <a16:creationId xmlns:a16="http://schemas.microsoft.com/office/drawing/2014/main" id="{A1FA5F9D-D432-FC44-BE44-9FB7BDCA7E5B}"/>
                </a:ext>
              </a:extLst>
            </p:cNvPr>
            <p:cNvSpPr>
              <a:spLocks/>
            </p:cNvSpPr>
            <p:nvPr/>
          </p:nvSpPr>
          <p:spPr bwMode="gray">
            <a:xfrm>
              <a:off x="1775" y="229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noFill/>
              <a:prstDash val="solid"/>
              <a:round/>
              <a:headEnd/>
              <a:tailEnd/>
            </a:ln>
          </p:spPr>
          <p:txBody>
            <a:bodyPr/>
            <a:lstStyle/>
            <a:p>
              <a:endParaRPr lang="ru-RU"/>
            </a:p>
          </p:txBody>
        </p:sp>
        <p:sp>
          <p:nvSpPr>
            <p:cNvPr id="26" name="Freeform 212">
              <a:extLst>
                <a:ext uri="{FF2B5EF4-FFF2-40B4-BE49-F238E27FC236}">
                  <a16:creationId xmlns:a16="http://schemas.microsoft.com/office/drawing/2014/main" id="{0243343D-B9F1-FC43-9354-D42A2F589152}"/>
                </a:ext>
              </a:extLst>
            </p:cNvPr>
            <p:cNvSpPr>
              <a:spLocks/>
            </p:cNvSpPr>
            <p:nvPr/>
          </p:nvSpPr>
          <p:spPr bwMode="gray">
            <a:xfrm>
              <a:off x="2133" y="2924"/>
              <a:ext cx="68" cy="56"/>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noFill/>
              <a:prstDash val="solid"/>
              <a:round/>
              <a:headEnd/>
              <a:tailEnd/>
            </a:ln>
          </p:spPr>
          <p:txBody>
            <a:bodyPr/>
            <a:lstStyle/>
            <a:p>
              <a:endParaRPr lang="ru-RU"/>
            </a:p>
          </p:txBody>
        </p:sp>
        <p:sp>
          <p:nvSpPr>
            <p:cNvPr id="27" name="Freeform 213">
              <a:extLst>
                <a:ext uri="{FF2B5EF4-FFF2-40B4-BE49-F238E27FC236}">
                  <a16:creationId xmlns:a16="http://schemas.microsoft.com/office/drawing/2014/main" id="{E5B337B6-3F16-A047-98FB-10D1776929B4}"/>
                </a:ext>
              </a:extLst>
            </p:cNvPr>
            <p:cNvSpPr>
              <a:spLocks/>
            </p:cNvSpPr>
            <p:nvPr/>
          </p:nvSpPr>
          <p:spPr bwMode="gray">
            <a:xfrm>
              <a:off x="2487" y="265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noFill/>
              <a:prstDash val="solid"/>
              <a:round/>
              <a:headEnd/>
              <a:tailEnd/>
            </a:ln>
          </p:spPr>
          <p:txBody>
            <a:bodyPr/>
            <a:lstStyle/>
            <a:p>
              <a:endParaRPr lang="ru-RU"/>
            </a:p>
          </p:txBody>
        </p:sp>
        <p:sp>
          <p:nvSpPr>
            <p:cNvPr id="28" name="Freeform 214">
              <a:extLst>
                <a:ext uri="{FF2B5EF4-FFF2-40B4-BE49-F238E27FC236}">
                  <a16:creationId xmlns:a16="http://schemas.microsoft.com/office/drawing/2014/main" id="{C25BB00E-A615-D545-933F-AFE32DE521C4}"/>
                </a:ext>
              </a:extLst>
            </p:cNvPr>
            <p:cNvSpPr>
              <a:spLocks/>
            </p:cNvSpPr>
            <p:nvPr/>
          </p:nvSpPr>
          <p:spPr bwMode="gray">
            <a:xfrm>
              <a:off x="2499" y="252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noFill/>
              <a:prstDash val="solid"/>
              <a:round/>
              <a:headEnd/>
              <a:tailEnd/>
            </a:ln>
          </p:spPr>
          <p:txBody>
            <a:bodyPr/>
            <a:lstStyle/>
            <a:p>
              <a:endParaRPr lang="ru-RU"/>
            </a:p>
          </p:txBody>
        </p:sp>
        <p:sp>
          <p:nvSpPr>
            <p:cNvPr id="29" name="Freeform 215">
              <a:extLst>
                <a:ext uri="{FF2B5EF4-FFF2-40B4-BE49-F238E27FC236}">
                  <a16:creationId xmlns:a16="http://schemas.microsoft.com/office/drawing/2014/main" id="{CAB243D7-8B17-654F-A10E-7D2955648C90}"/>
                </a:ext>
              </a:extLst>
            </p:cNvPr>
            <p:cNvSpPr>
              <a:spLocks/>
            </p:cNvSpPr>
            <p:nvPr/>
          </p:nvSpPr>
          <p:spPr bwMode="gray">
            <a:xfrm>
              <a:off x="2519" y="2644"/>
              <a:ext cx="24"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noFill/>
              <a:prstDash val="solid"/>
              <a:round/>
              <a:headEnd/>
              <a:tailEnd/>
            </a:ln>
          </p:spPr>
          <p:txBody>
            <a:bodyPr/>
            <a:lstStyle/>
            <a:p>
              <a:endParaRPr lang="ru-RU"/>
            </a:p>
          </p:txBody>
        </p:sp>
        <p:sp>
          <p:nvSpPr>
            <p:cNvPr id="30" name="Freeform 216">
              <a:extLst>
                <a:ext uri="{FF2B5EF4-FFF2-40B4-BE49-F238E27FC236}">
                  <a16:creationId xmlns:a16="http://schemas.microsoft.com/office/drawing/2014/main" id="{80D22748-0860-8F45-A7F0-C4801F8BC1F5}"/>
                </a:ext>
              </a:extLst>
            </p:cNvPr>
            <p:cNvSpPr>
              <a:spLocks/>
            </p:cNvSpPr>
            <p:nvPr/>
          </p:nvSpPr>
          <p:spPr bwMode="gray">
            <a:xfrm>
              <a:off x="2617" y="245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noFill/>
              <a:prstDash val="solid"/>
              <a:round/>
              <a:headEnd/>
              <a:tailEnd/>
            </a:ln>
          </p:spPr>
          <p:txBody>
            <a:bodyPr/>
            <a:lstStyle/>
            <a:p>
              <a:endParaRPr lang="ru-RU"/>
            </a:p>
          </p:txBody>
        </p:sp>
        <p:sp>
          <p:nvSpPr>
            <p:cNvPr id="31" name="Freeform 217">
              <a:extLst>
                <a:ext uri="{FF2B5EF4-FFF2-40B4-BE49-F238E27FC236}">
                  <a16:creationId xmlns:a16="http://schemas.microsoft.com/office/drawing/2014/main" id="{5A24DD54-8439-9541-9D78-42FB9708FCE2}"/>
                </a:ext>
              </a:extLst>
            </p:cNvPr>
            <p:cNvSpPr>
              <a:spLocks/>
            </p:cNvSpPr>
            <p:nvPr/>
          </p:nvSpPr>
          <p:spPr bwMode="gray">
            <a:xfrm>
              <a:off x="1777" y="2624"/>
              <a:ext cx="80"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noFill/>
              <a:prstDash val="solid"/>
              <a:round/>
              <a:headEnd/>
              <a:tailEnd/>
            </a:ln>
          </p:spPr>
          <p:txBody>
            <a:bodyPr/>
            <a:lstStyle/>
            <a:p>
              <a:endParaRPr lang="ru-RU"/>
            </a:p>
          </p:txBody>
        </p:sp>
        <p:sp>
          <p:nvSpPr>
            <p:cNvPr id="32" name="Freeform 218">
              <a:extLst>
                <a:ext uri="{FF2B5EF4-FFF2-40B4-BE49-F238E27FC236}">
                  <a16:creationId xmlns:a16="http://schemas.microsoft.com/office/drawing/2014/main" id="{26F88F41-C4CD-5540-8171-68521D50D19A}"/>
                </a:ext>
              </a:extLst>
            </p:cNvPr>
            <p:cNvSpPr>
              <a:spLocks/>
            </p:cNvSpPr>
            <p:nvPr/>
          </p:nvSpPr>
          <p:spPr bwMode="gray">
            <a:xfrm>
              <a:off x="1777" y="2624"/>
              <a:ext cx="80"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noFill/>
              <a:prstDash val="solid"/>
              <a:round/>
              <a:headEnd/>
              <a:tailEnd/>
            </a:ln>
          </p:spPr>
          <p:txBody>
            <a:bodyPr/>
            <a:lstStyle/>
            <a:p>
              <a:endParaRPr lang="ru-RU"/>
            </a:p>
          </p:txBody>
        </p:sp>
        <p:sp>
          <p:nvSpPr>
            <p:cNvPr id="33" name="Freeform 219">
              <a:extLst>
                <a:ext uri="{FF2B5EF4-FFF2-40B4-BE49-F238E27FC236}">
                  <a16:creationId xmlns:a16="http://schemas.microsoft.com/office/drawing/2014/main" id="{87D14785-52F6-7749-8C27-E27C7E911064}"/>
                </a:ext>
              </a:extLst>
            </p:cNvPr>
            <p:cNvSpPr>
              <a:spLocks/>
            </p:cNvSpPr>
            <p:nvPr/>
          </p:nvSpPr>
          <p:spPr bwMode="gray">
            <a:xfrm>
              <a:off x="925" y="1780"/>
              <a:ext cx="336"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noFill/>
              <a:prstDash val="solid"/>
              <a:round/>
              <a:headEnd/>
              <a:tailEnd/>
            </a:ln>
          </p:spPr>
          <p:txBody>
            <a:bodyPr/>
            <a:lstStyle/>
            <a:p>
              <a:endParaRPr lang="ru-RU"/>
            </a:p>
          </p:txBody>
        </p:sp>
        <p:sp>
          <p:nvSpPr>
            <p:cNvPr id="34" name="Freeform 220">
              <a:extLst>
                <a:ext uri="{FF2B5EF4-FFF2-40B4-BE49-F238E27FC236}">
                  <a16:creationId xmlns:a16="http://schemas.microsoft.com/office/drawing/2014/main" id="{E823676B-F9F1-3340-8EB8-E6B6E5B08B79}"/>
                </a:ext>
              </a:extLst>
            </p:cNvPr>
            <p:cNvSpPr>
              <a:spLocks/>
            </p:cNvSpPr>
            <p:nvPr/>
          </p:nvSpPr>
          <p:spPr bwMode="gray">
            <a:xfrm>
              <a:off x="739" y="247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noFill/>
              <a:prstDash val="solid"/>
              <a:round/>
              <a:headEnd/>
              <a:tailEnd/>
            </a:ln>
          </p:spPr>
          <p:txBody>
            <a:bodyPr/>
            <a:lstStyle/>
            <a:p>
              <a:endParaRPr lang="ru-RU"/>
            </a:p>
          </p:txBody>
        </p:sp>
        <p:sp>
          <p:nvSpPr>
            <p:cNvPr id="35" name="Freeform 221">
              <a:extLst>
                <a:ext uri="{FF2B5EF4-FFF2-40B4-BE49-F238E27FC236}">
                  <a16:creationId xmlns:a16="http://schemas.microsoft.com/office/drawing/2014/main" id="{EE482FAA-4F9D-2D4A-AEDA-D1BCC4DA0E50}"/>
                </a:ext>
              </a:extLst>
            </p:cNvPr>
            <p:cNvSpPr>
              <a:spLocks/>
            </p:cNvSpPr>
            <p:nvPr/>
          </p:nvSpPr>
          <p:spPr bwMode="gray">
            <a:xfrm>
              <a:off x="939" y="2440"/>
              <a:ext cx="156" cy="146"/>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noFill/>
              <a:prstDash val="solid"/>
              <a:round/>
              <a:headEnd/>
              <a:tailEnd/>
            </a:ln>
          </p:spPr>
          <p:txBody>
            <a:bodyPr/>
            <a:lstStyle/>
            <a:p>
              <a:endParaRPr lang="ru-RU"/>
            </a:p>
          </p:txBody>
        </p:sp>
        <p:sp>
          <p:nvSpPr>
            <p:cNvPr id="36" name="Freeform 222">
              <a:extLst>
                <a:ext uri="{FF2B5EF4-FFF2-40B4-BE49-F238E27FC236}">
                  <a16:creationId xmlns:a16="http://schemas.microsoft.com/office/drawing/2014/main" id="{6F547AA2-E078-9A45-B1DF-DCD9522706B6}"/>
                </a:ext>
              </a:extLst>
            </p:cNvPr>
            <p:cNvSpPr>
              <a:spLocks/>
            </p:cNvSpPr>
            <p:nvPr/>
          </p:nvSpPr>
          <p:spPr bwMode="gray">
            <a:xfrm>
              <a:off x="1013" y="257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noFill/>
              <a:prstDash val="solid"/>
              <a:round/>
              <a:headEnd/>
              <a:tailEnd/>
            </a:ln>
          </p:spPr>
          <p:txBody>
            <a:bodyPr/>
            <a:lstStyle/>
            <a:p>
              <a:endParaRPr lang="ru-RU"/>
            </a:p>
          </p:txBody>
        </p:sp>
        <p:sp>
          <p:nvSpPr>
            <p:cNvPr id="37" name="Freeform 223">
              <a:extLst>
                <a:ext uri="{FF2B5EF4-FFF2-40B4-BE49-F238E27FC236}">
                  <a16:creationId xmlns:a16="http://schemas.microsoft.com/office/drawing/2014/main" id="{1ADFBD44-6FA1-B14A-A78D-B8A5C83C000F}"/>
                </a:ext>
              </a:extLst>
            </p:cNvPr>
            <p:cNvSpPr>
              <a:spLocks/>
            </p:cNvSpPr>
            <p:nvPr/>
          </p:nvSpPr>
          <p:spPr bwMode="gray">
            <a:xfrm>
              <a:off x="963" y="252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noFill/>
              <a:prstDash val="solid"/>
              <a:round/>
              <a:headEnd/>
              <a:tailEnd/>
            </a:ln>
          </p:spPr>
          <p:txBody>
            <a:bodyPr/>
            <a:lstStyle/>
            <a:p>
              <a:endParaRPr lang="ru-RU"/>
            </a:p>
          </p:txBody>
        </p:sp>
        <p:sp>
          <p:nvSpPr>
            <p:cNvPr id="38" name="Freeform 224">
              <a:extLst>
                <a:ext uri="{FF2B5EF4-FFF2-40B4-BE49-F238E27FC236}">
                  <a16:creationId xmlns:a16="http://schemas.microsoft.com/office/drawing/2014/main" id="{741E7DAC-B1F1-984B-8924-400CB24DF707}"/>
                </a:ext>
              </a:extLst>
            </p:cNvPr>
            <p:cNvSpPr>
              <a:spLocks/>
            </p:cNvSpPr>
            <p:nvPr/>
          </p:nvSpPr>
          <p:spPr bwMode="gray">
            <a:xfrm>
              <a:off x="967" y="2492"/>
              <a:ext cx="18" cy="28"/>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noFill/>
              <a:prstDash val="solid"/>
              <a:round/>
              <a:headEnd/>
              <a:tailEnd/>
            </a:ln>
          </p:spPr>
          <p:txBody>
            <a:bodyPr/>
            <a:lstStyle/>
            <a:p>
              <a:endParaRPr lang="ru-RU"/>
            </a:p>
          </p:txBody>
        </p:sp>
        <p:sp>
          <p:nvSpPr>
            <p:cNvPr id="39" name="Freeform 225">
              <a:extLst>
                <a:ext uri="{FF2B5EF4-FFF2-40B4-BE49-F238E27FC236}">
                  <a16:creationId xmlns:a16="http://schemas.microsoft.com/office/drawing/2014/main" id="{7E8C2D03-98F8-E94D-890D-35999EA376E3}"/>
                </a:ext>
              </a:extLst>
            </p:cNvPr>
            <p:cNvSpPr>
              <a:spLocks/>
            </p:cNvSpPr>
            <p:nvPr/>
          </p:nvSpPr>
          <p:spPr bwMode="gray">
            <a:xfrm>
              <a:off x="977" y="238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noFill/>
              <a:prstDash val="solid"/>
              <a:round/>
              <a:headEnd/>
              <a:tailEnd/>
            </a:ln>
          </p:spPr>
          <p:txBody>
            <a:bodyPr/>
            <a:lstStyle/>
            <a:p>
              <a:endParaRPr lang="ru-RU"/>
            </a:p>
          </p:txBody>
        </p:sp>
        <p:sp>
          <p:nvSpPr>
            <p:cNvPr id="40" name="Freeform 226">
              <a:extLst>
                <a:ext uri="{FF2B5EF4-FFF2-40B4-BE49-F238E27FC236}">
                  <a16:creationId xmlns:a16="http://schemas.microsoft.com/office/drawing/2014/main" id="{C08483E7-2B91-3E48-9249-8F22A671EEF6}"/>
                </a:ext>
              </a:extLst>
            </p:cNvPr>
            <p:cNvSpPr>
              <a:spLocks/>
            </p:cNvSpPr>
            <p:nvPr/>
          </p:nvSpPr>
          <p:spPr bwMode="gray">
            <a:xfrm>
              <a:off x="933" y="242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noFill/>
              <a:prstDash val="solid"/>
              <a:round/>
              <a:headEnd/>
              <a:tailEnd/>
            </a:ln>
          </p:spPr>
          <p:txBody>
            <a:bodyPr/>
            <a:lstStyle/>
            <a:p>
              <a:endParaRPr lang="ru-RU"/>
            </a:p>
          </p:txBody>
        </p:sp>
        <p:sp>
          <p:nvSpPr>
            <p:cNvPr id="41" name="Freeform 227">
              <a:extLst>
                <a:ext uri="{FF2B5EF4-FFF2-40B4-BE49-F238E27FC236}">
                  <a16:creationId xmlns:a16="http://schemas.microsoft.com/office/drawing/2014/main" id="{5AA25309-D4CB-9444-BE86-A09131C25977}"/>
                </a:ext>
              </a:extLst>
            </p:cNvPr>
            <p:cNvSpPr>
              <a:spLocks/>
            </p:cNvSpPr>
            <p:nvPr/>
          </p:nvSpPr>
          <p:spPr bwMode="gray">
            <a:xfrm>
              <a:off x="801" y="234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noFill/>
              <a:prstDash val="solid"/>
              <a:round/>
              <a:headEnd/>
              <a:tailEnd/>
            </a:ln>
          </p:spPr>
          <p:txBody>
            <a:bodyPr/>
            <a:lstStyle/>
            <a:p>
              <a:endParaRPr lang="ru-RU"/>
            </a:p>
          </p:txBody>
        </p:sp>
        <p:sp>
          <p:nvSpPr>
            <p:cNvPr id="42" name="Freeform 228">
              <a:extLst>
                <a:ext uri="{FF2B5EF4-FFF2-40B4-BE49-F238E27FC236}">
                  <a16:creationId xmlns:a16="http://schemas.microsoft.com/office/drawing/2014/main" id="{922E0D9B-2197-BF49-A95C-D60FAF5D88AD}"/>
                </a:ext>
              </a:extLst>
            </p:cNvPr>
            <p:cNvSpPr>
              <a:spLocks/>
            </p:cNvSpPr>
            <p:nvPr/>
          </p:nvSpPr>
          <p:spPr bwMode="gray">
            <a:xfrm>
              <a:off x="737" y="2506"/>
              <a:ext cx="40"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noFill/>
              <a:prstDash val="solid"/>
              <a:round/>
              <a:headEnd/>
              <a:tailEnd/>
            </a:ln>
          </p:spPr>
          <p:txBody>
            <a:bodyPr/>
            <a:lstStyle/>
            <a:p>
              <a:endParaRPr lang="ru-RU"/>
            </a:p>
          </p:txBody>
        </p:sp>
        <p:sp>
          <p:nvSpPr>
            <p:cNvPr id="43" name="Freeform 229">
              <a:extLst>
                <a:ext uri="{FF2B5EF4-FFF2-40B4-BE49-F238E27FC236}">
                  <a16:creationId xmlns:a16="http://schemas.microsoft.com/office/drawing/2014/main" id="{FD99EA23-D403-884F-A30D-86207299416F}"/>
                </a:ext>
              </a:extLst>
            </p:cNvPr>
            <p:cNvSpPr>
              <a:spLocks/>
            </p:cNvSpPr>
            <p:nvPr/>
          </p:nvSpPr>
          <p:spPr bwMode="gray">
            <a:xfrm>
              <a:off x="927" y="225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noFill/>
              <a:prstDash val="solid"/>
              <a:round/>
              <a:headEnd/>
              <a:tailEnd/>
            </a:ln>
          </p:spPr>
          <p:txBody>
            <a:bodyPr/>
            <a:lstStyle/>
            <a:p>
              <a:endParaRPr lang="ru-RU"/>
            </a:p>
          </p:txBody>
        </p:sp>
        <p:sp>
          <p:nvSpPr>
            <p:cNvPr id="44" name="Freeform 230">
              <a:extLst>
                <a:ext uri="{FF2B5EF4-FFF2-40B4-BE49-F238E27FC236}">
                  <a16:creationId xmlns:a16="http://schemas.microsoft.com/office/drawing/2014/main" id="{0D44A324-FF47-104C-88A5-1A6A7A926BB0}"/>
                </a:ext>
              </a:extLst>
            </p:cNvPr>
            <p:cNvSpPr>
              <a:spLocks/>
            </p:cNvSpPr>
            <p:nvPr/>
          </p:nvSpPr>
          <p:spPr bwMode="gray">
            <a:xfrm>
              <a:off x="903" y="2288"/>
              <a:ext cx="46" cy="62"/>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noFill/>
              <a:prstDash val="solid"/>
              <a:round/>
              <a:headEnd/>
              <a:tailEnd/>
            </a:ln>
          </p:spPr>
          <p:txBody>
            <a:bodyPr/>
            <a:lstStyle/>
            <a:p>
              <a:endParaRPr lang="ru-RU"/>
            </a:p>
          </p:txBody>
        </p:sp>
        <p:sp>
          <p:nvSpPr>
            <p:cNvPr id="45" name="Freeform 231">
              <a:extLst>
                <a:ext uri="{FF2B5EF4-FFF2-40B4-BE49-F238E27FC236}">
                  <a16:creationId xmlns:a16="http://schemas.microsoft.com/office/drawing/2014/main" id="{1C4F6F86-6A95-F442-BDDA-58FEFDE56C38}"/>
                </a:ext>
              </a:extLst>
            </p:cNvPr>
            <p:cNvSpPr>
              <a:spLocks/>
            </p:cNvSpPr>
            <p:nvPr/>
          </p:nvSpPr>
          <p:spPr bwMode="gray">
            <a:xfrm>
              <a:off x="895" y="233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noFill/>
              <a:prstDash val="solid"/>
              <a:round/>
              <a:headEnd/>
              <a:tailEnd/>
            </a:ln>
          </p:spPr>
          <p:txBody>
            <a:bodyPr/>
            <a:lstStyle/>
            <a:p>
              <a:endParaRPr lang="ru-RU"/>
            </a:p>
          </p:txBody>
        </p:sp>
        <p:sp>
          <p:nvSpPr>
            <p:cNvPr id="46" name="Freeform 232">
              <a:extLst>
                <a:ext uri="{FF2B5EF4-FFF2-40B4-BE49-F238E27FC236}">
                  <a16:creationId xmlns:a16="http://schemas.microsoft.com/office/drawing/2014/main" id="{6EF136F0-2257-2C4A-8F18-811F536696A6}"/>
                </a:ext>
              </a:extLst>
            </p:cNvPr>
            <p:cNvSpPr>
              <a:spLocks/>
            </p:cNvSpPr>
            <p:nvPr/>
          </p:nvSpPr>
          <p:spPr bwMode="gray">
            <a:xfrm>
              <a:off x="923" y="236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noFill/>
              <a:prstDash val="solid"/>
              <a:round/>
              <a:headEnd/>
              <a:tailEnd/>
            </a:ln>
          </p:spPr>
          <p:txBody>
            <a:bodyPr/>
            <a:lstStyle/>
            <a:p>
              <a:endParaRPr lang="ru-RU"/>
            </a:p>
          </p:txBody>
        </p:sp>
        <p:sp>
          <p:nvSpPr>
            <p:cNvPr id="47" name="Freeform 233">
              <a:extLst>
                <a:ext uri="{FF2B5EF4-FFF2-40B4-BE49-F238E27FC236}">
                  <a16:creationId xmlns:a16="http://schemas.microsoft.com/office/drawing/2014/main" id="{62A38B4B-5283-224E-BCAF-1F551BBF3E51}"/>
                </a:ext>
              </a:extLst>
            </p:cNvPr>
            <p:cNvSpPr>
              <a:spLocks/>
            </p:cNvSpPr>
            <p:nvPr/>
          </p:nvSpPr>
          <p:spPr bwMode="gray">
            <a:xfrm>
              <a:off x="719" y="224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noFill/>
              <a:prstDash val="solid"/>
              <a:round/>
              <a:headEnd/>
              <a:tailEnd/>
            </a:ln>
          </p:spPr>
          <p:txBody>
            <a:bodyPr/>
            <a:lstStyle/>
            <a:p>
              <a:endParaRPr lang="ru-RU"/>
            </a:p>
          </p:txBody>
        </p:sp>
        <p:sp>
          <p:nvSpPr>
            <p:cNvPr id="48" name="Freeform 234">
              <a:extLst>
                <a:ext uri="{FF2B5EF4-FFF2-40B4-BE49-F238E27FC236}">
                  <a16:creationId xmlns:a16="http://schemas.microsoft.com/office/drawing/2014/main" id="{D53DC6C1-F525-6E40-9F36-4BBB34102F4D}"/>
                </a:ext>
              </a:extLst>
            </p:cNvPr>
            <p:cNvSpPr>
              <a:spLocks/>
            </p:cNvSpPr>
            <p:nvPr/>
          </p:nvSpPr>
          <p:spPr bwMode="gray">
            <a:xfrm>
              <a:off x="779" y="216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noFill/>
              <a:prstDash val="solid"/>
              <a:round/>
              <a:headEnd/>
              <a:tailEnd/>
            </a:ln>
          </p:spPr>
          <p:txBody>
            <a:bodyPr/>
            <a:lstStyle/>
            <a:p>
              <a:endParaRPr lang="ru-RU"/>
            </a:p>
          </p:txBody>
        </p:sp>
        <p:sp>
          <p:nvSpPr>
            <p:cNvPr id="49" name="Freeform 235">
              <a:extLst>
                <a:ext uri="{FF2B5EF4-FFF2-40B4-BE49-F238E27FC236}">
                  <a16:creationId xmlns:a16="http://schemas.microsoft.com/office/drawing/2014/main" id="{D7BACBFE-B38C-6641-BF42-F425E5B4541A}"/>
                </a:ext>
              </a:extLst>
            </p:cNvPr>
            <p:cNvSpPr>
              <a:spLocks/>
            </p:cNvSpPr>
            <p:nvPr/>
          </p:nvSpPr>
          <p:spPr bwMode="gray">
            <a:xfrm>
              <a:off x="757" y="2246"/>
              <a:ext cx="36"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noFill/>
              <a:prstDash val="solid"/>
              <a:round/>
              <a:headEnd/>
              <a:tailEnd/>
            </a:ln>
          </p:spPr>
          <p:txBody>
            <a:bodyPr/>
            <a:lstStyle/>
            <a:p>
              <a:endParaRPr lang="ru-RU"/>
            </a:p>
          </p:txBody>
        </p:sp>
        <p:sp>
          <p:nvSpPr>
            <p:cNvPr id="50" name="Freeform 236">
              <a:extLst>
                <a:ext uri="{FF2B5EF4-FFF2-40B4-BE49-F238E27FC236}">
                  <a16:creationId xmlns:a16="http://schemas.microsoft.com/office/drawing/2014/main" id="{7E9E9BEE-677C-DF4E-846D-1725EED6FFE0}"/>
                </a:ext>
              </a:extLst>
            </p:cNvPr>
            <p:cNvSpPr>
              <a:spLocks/>
            </p:cNvSpPr>
            <p:nvPr/>
          </p:nvSpPr>
          <p:spPr bwMode="gray">
            <a:xfrm>
              <a:off x="961" y="219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noFill/>
              <a:prstDash val="solid"/>
              <a:round/>
              <a:headEnd/>
              <a:tailEnd/>
            </a:ln>
          </p:spPr>
          <p:txBody>
            <a:bodyPr/>
            <a:lstStyle/>
            <a:p>
              <a:endParaRPr lang="ru-RU"/>
            </a:p>
          </p:txBody>
        </p:sp>
        <p:sp>
          <p:nvSpPr>
            <p:cNvPr id="51" name="Freeform 237">
              <a:extLst>
                <a:ext uri="{FF2B5EF4-FFF2-40B4-BE49-F238E27FC236}">
                  <a16:creationId xmlns:a16="http://schemas.microsoft.com/office/drawing/2014/main" id="{14371223-49FD-904C-A397-CE6E95C90D40}"/>
                </a:ext>
              </a:extLst>
            </p:cNvPr>
            <p:cNvSpPr>
              <a:spLocks/>
            </p:cNvSpPr>
            <p:nvPr/>
          </p:nvSpPr>
          <p:spPr bwMode="gray">
            <a:xfrm>
              <a:off x="1011" y="185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noFill/>
              <a:prstDash val="solid"/>
              <a:round/>
              <a:headEnd/>
              <a:tailEnd/>
            </a:ln>
          </p:spPr>
          <p:txBody>
            <a:bodyPr/>
            <a:lstStyle/>
            <a:p>
              <a:endParaRPr lang="ru-RU"/>
            </a:p>
          </p:txBody>
        </p:sp>
        <p:sp>
          <p:nvSpPr>
            <p:cNvPr id="52" name="Freeform 238">
              <a:extLst>
                <a:ext uri="{FF2B5EF4-FFF2-40B4-BE49-F238E27FC236}">
                  <a16:creationId xmlns:a16="http://schemas.microsoft.com/office/drawing/2014/main" id="{C20676B0-E18E-6B43-951F-870626E27453}"/>
                </a:ext>
              </a:extLst>
            </p:cNvPr>
            <p:cNvSpPr>
              <a:spLocks/>
            </p:cNvSpPr>
            <p:nvPr/>
          </p:nvSpPr>
          <p:spPr bwMode="gray">
            <a:xfrm>
              <a:off x="1129" y="1828"/>
              <a:ext cx="124" cy="310"/>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noFill/>
              <a:prstDash val="solid"/>
              <a:round/>
              <a:headEnd/>
              <a:tailEnd/>
            </a:ln>
          </p:spPr>
          <p:txBody>
            <a:bodyPr/>
            <a:lstStyle/>
            <a:p>
              <a:endParaRPr lang="ru-RU"/>
            </a:p>
          </p:txBody>
        </p:sp>
        <p:sp>
          <p:nvSpPr>
            <p:cNvPr id="53" name="Freeform 239">
              <a:extLst>
                <a:ext uri="{FF2B5EF4-FFF2-40B4-BE49-F238E27FC236}">
                  <a16:creationId xmlns:a16="http://schemas.microsoft.com/office/drawing/2014/main" id="{B1ACD27F-7A44-A143-BB95-842EE48F461D}"/>
                </a:ext>
              </a:extLst>
            </p:cNvPr>
            <p:cNvSpPr>
              <a:spLocks/>
            </p:cNvSpPr>
            <p:nvPr/>
          </p:nvSpPr>
          <p:spPr bwMode="gray">
            <a:xfrm>
              <a:off x="989" y="2266"/>
              <a:ext cx="54"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noFill/>
              <a:prstDash val="solid"/>
              <a:round/>
              <a:headEnd/>
              <a:tailEnd/>
            </a:ln>
          </p:spPr>
          <p:txBody>
            <a:bodyPr/>
            <a:lstStyle/>
            <a:p>
              <a:endParaRPr lang="ru-RU"/>
            </a:p>
          </p:txBody>
        </p:sp>
        <p:sp>
          <p:nvSpPr>
            <p:cNvPr id="54" name="Freeform 240">
              <a:extLst>
                <a:ext uri="{FF2B5EF4-FFF2-40B4-BE49-F238E27FC236}">
                  <a16:creationId xmlns:a16="http://schemas.microsoft.com/office/drawing/2014/main" id="{62ADC306-FE40-8049-839D-6C01D447BC22}"/>
                </a:ext>
              </a:extLst>
            </p:cNvPr>
            <p:cNvSpPr>
              <a:spLocks/>
            </p:cNvSpPr>
            <p:nvPr/>
          </p:nvSpPr>
          <p:spPr bwMode="gray">
            <a:xfrm>
              <a:off x="1191" y="2508"/>
              <a:ext cx="224" cy="110"/>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noFill/>
              <a:prstDash val="solid"/>
              <a:round/>
              <a:headEnd/>
              <a:tailEnd/>
            </a:ln>
          </p:spPr>
          <p:txBody>
            <a:bodyPr/>
            <a:lstStyle/>
            <a:p>
              <a:endParaRPr lang="ru-RU"/>
            </a:p>
          </p:txBody>
        </p:sp>
        <p:sp>
          <p:nvSpPr>
            <p:cNvPr id="55" name="Freeform 241">
              <a:extLst>
                <a:ext uri="{FF2B5EF4-FFF2-40B4-BE49-F238E27FC236}">
                  <a16:creationId xmlns:a16="http://schemas.microsoft.com/office/drawing/2014/main" id="{BAA6E6FB-D463-9E4A-AF12-90F3E4161D5C}"/>
                </a:ext>
              </a:extLst>
            </p:cNvPr>
            <p:cNvSpPr>
              <a:spLocks/>
            </p:cNvSpPr>
            <p:nvPr/>
          </p:nvSpPr>
          <p:spPr bwMode="gray">
            <a:xfrm>
              <a:off x="1119" y="243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noFill/>
              <a:prstDash val="solid"/>
              <a:round/>
              <a:headEnd/>
              <a:tailEnd/>
            </a:ln>
          </p:spPr>
          <p:txBody>
            <a:bodyPr/>
            <a:lstStyle/>
            <a:p>
              <a:endParaRPr lang="ru-RU"/>
            </a:p>
          </p:txBody>
        </p:sp>
        <p:sp>
          <p:nvSpPr>
            <p:cNvPr id="56" name="Freeform 242">
              <a:extLst>
                <a:ext uri="{FF2B5EF4-FFF2-40B4-BE49-F238E27FC236}">
                  <a16:creationId xmlns:a16="http://schemas.microsoft.com/office/drawing/2014/main" id="{BCFA4AE5-E745-DE4A-B9DD-DE2EF87C7E45}"/>
                </a:ext>
              </a:extLst>
            </p:cNvPr>
            <p:cNvSpPr>
              <a:spLocks/>
            </p:cNvSpPr>
            <p:nvPr/>
          </p:nvSpPr>
          <p:spPr bwMode="gray">
            <a:xfrm>
              <a:off x="1107" y="252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noFill/>
              <a:prstDash val="solid"/>
              <a:round/>
              <a:headEnd/>
              <a:tailEnd/>
            </a:ln>
          </p:spPr>
          <p:txBody>
            <a:bodyPr/>
            <a:lstStyle/>
            <a:p>
              <a:endParaRPr lang="ru-RU"/>
            </a:p>
          </p:txBody>
        </p:sp>
        <p:sp>
          <p:nvSpPr>
            <p:cNvPr id="57" name="Freeform 243">
              <a:extLst>
                <a:ext uri="{FF2B5EF4-FFF2-40B4-BE49-F238E27FC236}">
                  <a16:creationId xmlns:a16="http://schemas.microsoft.com/office/drawing/2014/main" id="{024FCCD6-1C1F-D145-AA97-30BEEC374525}"/>
                </a:ext>
              </a:extLst>
            </p:cNvPr>
            <p:cNvSpPr>
              <a:spLocks/>
            </p:cNvSpPr>
            <p:nvPr/>
          </p:nvSpPr>
          <p:spPr bwMode="gray">
            <a:xfrm>
              <a:off x="1099" y="249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noFill/>
              <a:prstDash val="solid"/>
              <a:round/>
              <a:headEnd/>
              <a:tailEnd/>
            </a:ln>
          </p:spPr>
          <p:txBody>
            <a:bodyPr/>
            <a:lstStyle/>
            <a:p>
              <a:endParaRPr lang="ru-RU"/>
            </a:p>
          </p:txBody>
        </p:sp>
        <p:sp>
          <p:nvSpPr>
            <p:cNvPr id="58" name="Freeform 244">
              <a:extLst>
                <a:ext uri="{FF2B5EF4-FFF2-40B4-BE49-F238E27FC236}">
                  <a16:creationId xmlns:a16="http://schemas.microsoft.com/office/drawing/2014/main" id="{327FE8F4-BE60-934A-B87D-5B988C4F940A}"/>
                </a:ext>
              </a:extLst>
            </p:cNvPr>
            <p:cNvSpPr>
              <a:spLocks/>
            </p:cNvSpPr>
            <p:nvPr/>
          </p:nvSpPr>
          <p:spPr bwMode="gray">
            <a:xfrm>
              <a:off x="1013" y="241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noFill/>
              <a:prstDash val="solid"/>
              <a:round/>
              <a:headEnd/>
              <a:tailEnd/>
            </a:ln>
          </p:spPr>
          <p:txBody>
            <a:bodyPr/>
            <a:lstStyle/>
            <a:p>
              <a:endParaRPr lang="ru-RU"/>
            </a:p>
          </p:txBody>
        </p:sp>
        <p:sp>
          <p:nvSpPr>
            <p:cNvPr id="59" name="Freeform 245">
              <a:extLst>
                <a:ext uri="{FF2B5EF4-FFF2-40B4-BE49-F238E27FC236}">
                  <a16:creationId xmlns:a16="http://schemas.microsoft.com/office/drawing/2014/main" id="{64215ABF-4829-1742-AFA1-15DAA5DAFD9A}"/>
                </a:ext>
              </a:extLst>
            </p:cNvPr>
            <p:cNvSpPr>
              <a:spLocks/>
            </p:cNvSpPr>
            <p:nvPr/>
          </p:nvSpPr>
          <p:spPr bwMode="gray">
            <a:xfrm>
              <a:off x="1073" y="2384"/>
              <a:ext cx="76" cy="58"/>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noFill/>
              <a:prstDash val="solid"/>
              <a:round/>
              <a:headEnd/>
              <a:tailEnd/>
            </a:ln>
          </p:spPr>
          <p:txBody>
            <a:bodyPr/>
            <a:lstStyle/>
            <a:p>
              <a:endParaRPr lang="ru-RU"/>
            </a:p>
          </p:txBody>
        </p:sp>
        <p:sp>
          <p:nvSpPr>
            <p:cNvPr id="60" name="Freeform 246">
              <a:extLst>
                <a:ext uri="{FF2B5EF4-FFF2-40B4-BE49-F238E27FC236}">
                  <a16:creationId xmlns:a16="http://schemas.microsoft.com/office/drawing/2014/main" id="{B564F084-7BF0-5244-B04A-B558BB02E987}"/>
                </a:ext>
              </a:extLst>
            </p:cNvPr>
            <p:cNvSpPr>
              <a:spLocks/>
            </p:cNvSpPr>
            <p:nvPr/>
          </p:nvSpPr>
          <p:spPr bwMode="gray">
            <a:xfrm>
              <a:off x="1015" y="234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noFill/>
              <a:prstDash val="solid"/>
              <a:round/>
              <a:headEnd/>
              <a:tailEnd/>
            </a:ln>
          </p:spPr>
          <p:txBody>
            <a:bodyPr/>
            <a:lstStyle/>
            <a:p>
              <a:endParaRPr lang="ru-RU"/>
            </a:p>
          </p:txBody>
        </p:sp>
        <p:sp>
          <p:nvSpPr>
            <p:cNvPr id="61" name="Freeform 247">
              <a:extLst>
                <a:ext uri="{FF2B5EF4-FFF2-40B4-BE49-F238E27FC236}">
                  <a16:creationId xmlns:a16="http://schemas.microsoft.com/office/drawing/2014/main" id="{64F9BA79-2AE3-6E4B-9614-C454267BCB75}"/>
                </a:ext>
              </a:extLst>
            </p:cNvPr>
            <p:cNvSpPr>
              <a:spLocks/>
            </p:cNvSpPr>
            <p:nvPr/>
          </p:nvSpPr>
          <p:spPr bwMode="gray">
            <a:xfrm>
              <a:off x="1031" y="224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noFill/>
              <a:prstDash val="solid"/>
              <a:round/>
              <a:headEnd/>
              <a:tailEnd/>
            </a:ln>
          </p:spPr>
          <p:txBody>
            <a:bodyPr/>
            <a:lstStyle/>
            <a:p>
              <a:endParaRPr lang="ru-RU"/>
            </a:p>
          </p:txBody>
        </p:sp>
        <p:sp>
          <p:nvSpPr>
            <p:cNvPr id="62" name="Freeform 248">
              <a:extLst>
                <a:ext uri="{FF2B5EF4-FFF2-40B4-BE49-F238E27FC236}">
                  <a16:creationId xmlns:a16="http://schemas.microsoft.com/office/drawing/2014/main" id="{D9903506-5B20-7F48-B1FC-831628C82AF6}"/>
                </a:ext>
              </a:extLst>
            </p:cNvPr>
            <p:cNvSpPr>
              <a:spLocks/>
            </p:cNvSpPr>
            <p:nvPr/>
          </p:nvSpPr>
          <p:spPr bwMode="gray">
            <a:xfrm>
              <a:off x="1129" y="238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noFill/>
              <a:prstDash val="solid"/>
              <a:round/>
              <a:headEnd/>
              <a:tailEnd/>
            </a:ln>
          </p:spPr>
          <p:txBody>
            <a:bodyPr/>
            <a:lstStyle/>
            <a:p>
              <a:endParaRPr lang="ru-RU"/>
            </a:p>
          </p:txBody>
        </p:sp>
        <p:sp>
          <p:nvSpPr>
            <p:cNvPr id="63" name="Freeform 249">
              <a:extLst>
                <a:ext uri="{FF2B5EF4-FFF2-40B4-BE49-F238E27FC236}">
                  <a16:creationId xmlns:a16="http://schemas.microsoft.com/office/drawing/2014/main" id="{527771CA-8534-2249-ADEA-C64B4EFE64E8}"/>
                </a:ext>
              </a:extLst>
            </p:cNvPr>
            <p:cNvSpPr>
              <a:spLocks/>
            </p:cNvSpPr>
            <p:nvPr/>
          </p:nvSpPr>
          <p:spPr bwMode="gray">
            <a:xfrm>
              <a:off x="1189" y="2506"/>
              <a:ext cx="42" cy="44"/>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noFill/>
              <a:prstDash val="solid"/>
              <a:round/>
              <a:headEnd/>
              <a:tailEnd/>
            </a:ln>
          </p:spPr>
          <p:txBody>
            <a:bodyPr/>
            <a:lstStyle/>
            <a:p>
              <a:endParaRPr lang="ru-RU"/>
            </a:p>
          </p:txBody>
        </p:sp>
        <p:sp>
          <p:nvSpPr>
            <p:cNvPr id="64" name="Freeform 250">
              <a:extLst>
                <a:ext uri="{FF2B5EF4-FFF2-40B4-BE49-F238E27FC236}">
                  <a16:creationId xmlns:a16="http://schemas.microsoft.com/office/drawing/2014/main" id="{321F58D7-AA01-9B43-972A-34936E6E7A2E}"/>
                </a:ext>
              </a:extLst>
            </p:cNvPr>
            <p:cNvSpPr>
              <a:spLocks/>
            </p:cNvSpPr>
            <p:nvPr/>
          </p:nvSpPr>
          <p:spPr bwMode="gray">
            <a:xfrm>
              <a:off x="1295" y="268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noFill/>
              <a:prstDash val="solid"/>
              <a:round/>
              <a:headEnd/>
              <a:tailEnd/>
            </a:ln>
          </p:spPr>
          <p:txBody>
            <a:bodyPr/>
            <a:lstStyle/>
            <a:p>
              <a:endParaRPr lang="ru-RU"/>
            </a:p>
          </p:txBody>
        </p:sp>
        <p:sp>
          <p:nvSpPr>
            <p:cNvPr id="65" name="Freeform 251">
              <a:extLst>
                <a:ext uri="{FF2B5EF4-FFF2-40B4-BE49-F238E27FC236}">
                  <a16:creationId xmlns:a16="http://schemas.microsoft.com/office/drawing/2014/main" id="{F7299D13-9536-7941-A8F4-2B341DC4B002}"/>
                </a:ext>
              </a:extLst>
            </p:cNvPr>
            <p:cNvSpPr>
              <a:spLocks/>
            </p:cNvSpPr>
            <p:nvPr/>
          </p:nvSpPr>
          <p:spPr bwMode="gray">
            <a:xfrm>
              <a:off x="1389" y="288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noFill/>
              <a:prstDash val="solid"/>
              <a:round/>
              <a:headEnd/>
              <a:tailEnd/>
            </a:ln>
          </p:spPr>
          <p:txBody>
            <a:bodyPr/>
            <a:lstStyle/>
            <a:p>
              <a:endParaRPr lang="ru-RU"/>
            </a:p>
          </p:txBody>
        </p:sp>
        <p:sp>
          <p:nvSpPr>
            <p:cNvPr id="66" name="Freeform 252">
              <a:extLst>
                <a:ext uri="{FF2B5EF4-FFF2-40B4-BE49-F238E27FC236}">
                  <a16:creationId xmlns:a16="http://schemas.microsoft.com/office/drawing/2014/main" id="{FE4802AB-ADB4-2146-B3B4-E074BE8B778F}"/>
                </a:ext>
              </a:extLst>
            </p:cNvPr>
            <p:cNvSpPr>
              <a:spLocks/>
            </p:cNvSpPr>
            <p:nvPr/>
          </p:nvSpPr>
          <p:spPr bwMode="gray">
            <a:xfrm>
              <a:off x="1409" y="286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noFill/>
              <a:prstDash val="solid"/>
              <a:round/>
              <a:headEnd/>
              <a:tailEnd/>
            </a:ln>
          </p:spPr>
          <p:txBody>
            <a:bodyPr/>
            <a:lstStyle/>
            <a:p>
              <a:endParaRPr lang="ru-RU"/>
            </a:p>
          </p:txBody>
        </p:sp>
        <p:sp>
          <p:nvSpPr>
            <p:cNvPr id="67" name="Freeform 253">
              <a:extLst>
                <a:ext uri="{FF2B5EF4-FFF2-40B4-BE49-F238E27FC236}">
                  <a16:creationId xmlns:a16="http://schemas.microsoft.com/office/drawing/2014/main" id="{60578CA3-F12F-7944-866A-CE9D4B1B888F}"/>
                </a:ext>
              </a:extLst>
            </p:cNvPr>
            <p:cNvSpPr>
              <a:spLocks/>
            </p:cNvSpPr>
            <p:nvPr/>
          </p:nvSpPr>
          <p:spPr bwMode="gray">
            <a:xfrm>
              <a:off x="1515" y="279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noFill/>
              <a:prstDash val="solid"/>
              <a:round/>
              <a:headEnd/>
              <a:tailEnd/>
            </a:ln>
          </p:spPr>
          <p:txBody>
            <a:bodyPr/>
            <a:lstStyle/>
            <a:p>
              <a:endParaRPr lang="ru-RU"/>
            </a:p>
          </p:txBody>
        </p:sp>
        <p:sp>
          <p:nvSpPr>
            <p:cNvPr id="68" name="Freeform 254">
              <a:extLst>
                <a:ext uri="{FF2B5EF4-FFF2-40B4-BE49-F238E27FC236}">
                  <a16:creationId xmlns:a16="http://schemas.microsoft.com/office/drawing/2014/main" id="{18EF726D-0298-D04D-AA0E-3AC7B0228A2A}"/>
                </a:ext>
              </a:extLst>
            </p:cNvPr>
            <p:cNvSpPr>
              <a:spLocks/>
            </p:cNvSpPr>
            <p:nvPr/>
          </p:nvSpPr>
          <p:spPr bwMode="gray">
            <a:xfrm>
              <a:off x="1339" y="258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noFill/>
              <a:prstDash val="solid"/>
              <a:round/>
              <a:headEnd/>
              <a:tailEnd/>
            </a:ln>
          </p:spPr>
          <p:txBody>
            <a:bodyPr/>
            <a:lstStyle/>
            <a:p>
              <a:endParaRPr lang="ru-RU"/>
            </a:p>
          </p:txBody>
        </p:sp>
        <p:sp>
          <p:nvSpPr>
            <p:cNvPr id="69" name="Freeform 255">
              <a:extLst>
                <a:ext uri="{FF2B5EF4-FFF2-40B4-BE49-F238E27FC236}">
                  <a16:creationId xmlns:a16="http://schemas.microsoft.com/office/drawing/2014/main" id="{18720D35-6996-DB4B-A5E2-141FBCAEBA70}"/>
                </a:ext>
              </a:extLst>
            </p:cNvPr>
            <p:cNvSpPr>
              <a:spLocks/>
            </p:cNvSpPr>
            <p:nvPr/>
          </p:nvSpPr>
          <p:spPr bwMode="gray">
            <a:xfrm>
              <a:off x="1295" y="2654"/>
              <a:ext cx="62" cy="72"/>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noFill/>
              <a:prstDash val="solid"/>
              <a:round/>
              <a:headEnd/>
              <a:tailEnd/>
            </a:ln>
          </p:spPr>
          <p:txBody>
            <a:bodyPr/>
            <a:lstStyle/>
            <a:p>
              <a:endParaRPr lang="ru-RU"/>
            </a:p>
          </p:txBody>
        </p:sp>
        <p:sp>
          <p:nvSpPr>
            <p:cNvPr id="70" name="Freeform 256">
              <a:extLst>
                <a:ext uri="{FF2B5EF4-FFF2-40B4-BE49-F238E27FC236}">
                  <a16:creationId xmlns:a16="http://schemas.microsoft.com/office/drawing/2014/main" id="{2A039552-75B8-404C-A9C3-CC601A0458F4}"/>
                </a:ext>
              </a:extLst>
            </p:cNvPr>
            <p:cNvSpPr>
              <a:spLocks/>
            </p:cNvSpPr>
            <p:nvPr/>
          </p:nvSpPr>
          <p:spPr bwMode="gray">
            <a:xfrm>
              <a:off x="1277" y="266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noFill/>
              <a:prstDash val="solid"/>
              <a:round/>
              <a:headEnd/>
              <a:tailEnd/>
            </a:ln>
          </p:spPr>
          <p:txBody>
            <a:bodyPr/>
            <a:lstStyle/>
            <a:p>
              <a:endParaRPr lang="ru-RU"/>
            </a:p>
          </p:txBody>
        </p:sp>
        <p:sp>
          <p:nvSpPr>
            <p:cNvPr id="71" name="Freeform 257">
              <a:extLst>
                <a:ext uri="{FF2B5EF4-FFF2-40B4-BE49-F238E27FC236}">
                  <a16:creationId xmlns:a16="http://schemas.microsoft.com/office/drawing/2014/main" id="{A0A20498-3EA0-FD43-AD3D-2B757E95E132}"/>
                </a:ext>
              </a:extLst>
            </p:cNvPr>
            <p:cNvSpPr>
              <a:spLocks/>
            </p:cNvSpPr>
            <p:nvPr/>
          </p:nvSpPr>
          <p:spPr bwMode="gray">
            <a:xfrm>
              <a:off x="1299" y="259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noFill/>
              <a:prstDash val="solid"/>
              <a:round/>
              <a:headEnd/>
              <a:tailEnd/>
            </a:ln>
          </p:spPr>
          <p:txBody>
            <a:bodyPr/>
            <a:lstStyle/>
            <a:p>
              <a:endParaRPr lang="ru-RU"/>
            </a:p>
          </p:txBody>
        </p:sp>
        <p:sp>
          <p:nvSpPr>
            <p:cNvPr id="72" name="Freeform 258">
              <a:extLst>
                <a:ext uri="{FF2B5EF4-FFF2-40B4-BE49-F238E27FC236}">
                  <a16:creationId xmlns:a16="http://schemas.microsoft.com/office/drawing/2014/main" id="{CBDE41DF-3805-A547-92B2-F68FCE5E4E28}"/>
                </a:ext>
              </a:extLst>
            </p:cNvPr>
            <p:cNvSpPr>
              <a:spLocks/>
            </p:cNvSpPr>
            <p:nvPr/>
          </p:nvSpPr>
          <p:spPr bwMode="gray">
            <a:xfrm>
              <a:off x="1403" y="254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noFill/>
              <a:prstDash val="solid"/>
              <a:round/>
              <a:headEnd/>
              <a:tailEnd/>
            </a:ln>
          </p:spPr>
          <p:txBody>
            <a:bodyPr/>
            <a:lstStyle/>
            <a:p>
              <a:endParaRPr lang="ru-RU"/>
            </a:p>
          </p:txBody>
        </p:sp>
        <p:sp>
          <p:nvSpPr>
            <p:cNvPr id="73" name="Freeform 259">
              <a:extLst>
                <a:ext uri="{FF2B5EF4-FFF2-40B4-BE49-F238E27FC236}">
                  <a16:creationId xmlns:a16="http://schemas.microsoft.com/office/drawing/2014/main" id="{F5412B40-AE9D-284A-9314-14FCC4AD83E7}"/>
                </a:ext>
              </a:extLst>
            </p:cNvPr>
            <p:cNvSpPr>
              <a:spLocks/>
            </p:cNvSpPr>
            <p:nvPr/>
          </p:nvSpPr>
          <p:spPr bwMode="gray">
            <a:xfrm>
              <a:off x="987" y="3172"/>
              <a:ext cx="28" cy="22"/>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noFill/>
              <a:prstDash val="solid"/>
              <a:round/>
              <a:headEnd/>
              <a:tailEnd/>
            </a:ln>
          </p:spPr>
          <p:txBody>
            <a:bodyPr/>
            <a:lstStyle/>
            <a:p>
              <a:endParaRPr lang="ru-RU"/>
            </a:p>
          </p:txBody>
        </p:sp>
        <p:sp>
          <p:nvSpPr>
            <p:cNvPr id="74" name="Freeform 260">
              <a:extLst>
                <a:ext uri="{FF2B5EF4-FFF2-40B4-BE49-F238E27FC236}">
                  <a16:creationId xmlns:a16="http://schemas.microsoft.com/office/drawing/2014/main" id="{753EDD5B-B125-1244-9E49-3547E9677A1E}"/>
                </a:ext>
              </a:extLst>
            </p:cNvPr>
            <p:cNvSpPr>
              <a:spLocks/>
            </p:cNvSpPr>
            <p:nvPr/>
          </p:nvSpPr>
          <p:spPr bwMode="gray">
            <a:xfrm>
              <a:off x="731" y="2596"/>
              <a:ext cx="260"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noFill/>
              <a:prstDash val="solid"/>
              <a:round/>
              <a:headEnd/>
              <a:tailEnd/>
            </a:ln>
          </p:spPr>
          <p:txBody>
            <a:bodyPr/>
            <a:lstStyle/>
            <a:p>
              <a:endParaRPr lang="ru-RU"/>
            </a:p>
          </p:txBody>
        </p:sp>
        <p:sp>
          <p:nvSpPr>
            <p:cNvPr id="75" name="Freeform 261">
              <a:extLst>
                <a:ext uri="{FF2B5EF4-FFF2-40B4-BE49-F238E27FC236}">
                  <a16:creationId xmlns:a16="http://schemas.microsoft.com/office/drawing/2014/main" id="{A9BABECB-5B2B-3544-B099-2B9682BE5C39}"/>
                </a:ext>
              </a:extLst>
            </p:cNvPr>
            <p:cNvSpPr>
              <a:spLocks/>
            </p:cNvSpPr>
            <p:nvPr/>
          </p:nvSpPr>
          <p:spPr bwMode="gray">
            <a:xfrm>
              <a:off x="623" y="273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noFill/>
              <a:prstDash val="solid"/>
              <a:round/>
              <a:headEnd/>
              <a:tailEnd/>
            </a:ln>
          </p:spPr>
          <p:txBody>
            <a:bodyPr/>
            <a:lstStyle/>
            <a:p>
              <a:endParaRPr lang="ru-RU"/>
            </a:p>
          </p:txBody>
        </p:sp>
        <p:sp>
          <p:nvSpPr>
            <p:cNvPr id="76" name="Freeform 262">
              <a:extLst>
                <a:ext uri="{FF2B5EF4-FFF2-40B4-BE49-F238E27FC236}">
                  <a16:creationId xmlns:a16="http://schemas.microsoft.com/office/drawing/2014/main" id="{02EAE965-7A01-4C44-8990-BBD4BB2DE650}"/>
                </a:ext>
              </a:extLst>
            </p:cNvPr>
            <p:cNvSpPr>
              <a:spLocks/>
            </p:cNvSpPr>
            <p:nvPr/>
          </p:nvSpPr>
          <p:spPr bwMode="gray">
            <a:xfrm>
              <a:off x="617" y="2740"/>
              <a:ext cx="158" cy="182"/>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noFill/>
              <a:prstDash val="solid"/>
              <a:round/>
              <a:headEnd/>
              <a:tailEnd/>
            </a:ln>
          </p:spPr>
          <p:txBody>
            <a:bodyPr/>
            <a:lstStyle/>
            <a:p>
              <a:endParaRPr lang="ru-RU"/>
            </a:p>
          </p:txBody>
        </p:sp>
        <p:sp>
          <p:nvSpPr>
            <p:cNvPr id="77" name="Freeform 263">
              <a:extLst>
                <a:ext uri="{FF2B5EF4-FFF2-40B4-BE49-F238E27FC236}">
                  <a16:creationId xmlns:a16="http://schemas.microsoft.com/office/drawing/2014/main" id="{686F62F8-8814-EB4A-9463-C34491BD415D}"/>
                </a:ext>
              </a:extLst>
            </p:cNvPr>
            <p:cNvSpPr>
              <a:spLocks/>
            </p:cNvSpPr>
            <p:nvPr/>
          </p:nvSpPr>
          <p:spPr bwMode="gray">
            <a:xfrm>
              <a:off x="631" y="293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noFill/>
              <a:prstDash val="solid"/>
              <a:round/>
              <a:headEnd/>
              <a:tailEnd/>
            </a:ln>
          </p:spPr>
          <p:txBody>
            <a:bodyPr/>
            <a:lstStyle/>
            <a:p>
              <a:endParaRPr lang="ru-RU"/>
            </a:p>
          </p:txBody>
        </p:sp>
        <p:sp>
          <p:nvSpPr>
            <p:cNvPr id="78" name="Freeform 264">
              <a:extLst>
                <a:ext uri="{FF2B5EF4-FFF2-40B4-BE49-F238E27FC236}">
                  <a16:creationId xmlns:a16="http://schemas.microsoft.com/office/drawing/2014/main" id="{17CD98C8-83D5-E24C-82A8-8CB4F98042AE}"/>
                </a:ext>
              </a:extLst>
            </p:cNvPr>
            <p:cNvSpPr>
              <a:spLocks/>
            </p:cNvSpPr>
            <p:nvPr/>
          </p:nvSpPr>
          <p:spPr bwMode="gray">
            <a:xfrm>
              <a:off x="617" y="289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noFill/>
              <a:prstDash val="solid"/>
              <a:round/>
              <a:headEnd/>
              <a:tailEnd/>
            </a:ln>
          </p:spPr>
          <p:txBody>
            <a:bodyPr/>
            <a:lstStyle/>
            <a:p>
              <a:endParaRPr lang="ru-RU"/>
            </a:p>
          </p:txBody>
        </p:sp>
        <p:sp>
          <p:nvSpPr>
            <p:cNvPr id="79" name="Freeform 265">
              <a:extLst>
                <a:ext uri="{FF2B5EF4-FFF2-40B4-BE49-F238E27FC236}">
                  <a16:creationId xmlns:a16="http://schemas.microsoft.com/office/drawing/2014/main" id="{63D9F113-C4AD-0D4A-9B6F-6156D0B7C972}"/>
                </a:ext>
              </a:extLst>
            </p:cNvPr>
            <p:cNvSpPr>
              <a:spLocks/>
            </p:cNvSpPr>
            <p:nvPr/>
          </p:nvSpPr>
          <p:spPr bwMode="gray">
            <a:xfrm>
              <a:off x="621" y="291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noFill/>
              <a:prstDash val="solid"/>
              <a:round/>
              <a:headEnd/>
              <a:tailEnd/>
            </a:ln>
          </p:spPr>
          <p:txBody>
            <a:bodyPr/>
            <a:lstStyle/>
            <a:p>
              <a:endParaRPr lang="ru-RU"/>
            </a:p>
          </p:txBody>
        </p:sp>
        <p:sp>
          <p:nvSpPr>
            <p:cNvPr id="80" name="Freeform 266">
              <a:extLst>
                <a:ext uri="{FF2B5EF4-FFF2-40B4-BE49-F238E27FC236}">
                  <a16:creationId xmlns:a16="http://schemas.microsoft.com/office/drawing/2014/main" id="{C9B68A38-AA85-BC4C-9304-348F4BE162AF}"/>
                </a:ext>
              </a:extLst>
            </p:cNvPr>
            <p:cNvSpPr>
              <a:spLocks/>
            </p:cNvSpPr>
            <p:nvPr/>
          </p:nvSpPr>
          <p:spPr bwMode="gray">
            <a:xfrm>
              <a:off x="697" y="300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noFill/>
              <a:prstDash val="solid"/>
              <a:round/>
              <a:headEnd/>
              <a:tailEnd/>
            </a:ln>
          </p:spPr>
          <p:txBody>
            <a:bodyPr/>
            <a:lstStyle/>
            <a:p>
              <a:endParaRPr lang="ru-RU"/>
            </a:p>
          </p:txBody>
        </p:sp>
        <p:sp>
          <p:nvSpPr>
            <p:cNvPr id="81" name="Freeform 267">
              <a:extLst>
                <a:ext uri="{FF2B5EF4-FFF2-40B4-BE49-F238E27FC236}">
                  <a16:creationId xmlns:a16="http://schemas.microsoft.com/office/drawing/2014/main" id="{91A86DEC-17CF-0246-9E71-C7AA678021CB}"/>
                </a:ext>
              </a:extLst>
            </p:cNvPr>
            <p:cNvSpPr>
              <a:spLocks/>
            </p:cNvSpPr>
            <p:nvPr/>
          </p:nvSpPr>
          <p:spPr bwMode="gray">
            <a:xfrm>
              <a:off x="679" y="2976"/>
              <a:ext cx="36" cy="44"/>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noFill/>
              <a:prstDash val="solid"/>
              <a:round/>
              <a:headEnd/>
              <a:tailEnd/>
            </a:ln>
          </p:spPr>
          <p:txBody>
            <a:bodyPr/>
            <a:lstStyle/>
            <a:p>
              <a:endParaRPr lang="ru-RU"/>
            </a:p>
          </p:txBody>
        </p:sp>
        <p:sp>
          <p:nvSpPr>
            <p:cNvPr id="82" name="Freeform 268">
              <a:extLst>
                <a:ext uri="{FF2B5EF4-FFF2-40B4-BE49-F238E27FC236}">
                  <a16:creationId xmlns:a16="http://schemas.microsoft.com/office/drawing/2014/main" id="{4CF0956E-C3C6-F349-8E77-220539F450E8}"/>
                </a:ext>
              </a:extLst>
            </p:cNvPr>
            <p:cNvSpPr>
              <a:spLocks/>
            </p:cNvSpPr>
            <p:nvPr/>
          </p:nvSpPr>
          <p:spPr bwMode="gray">
            <a:xfrm>
              <a:off x="647" y="2940"/>
              <a:ext cx="100" cy="7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noFill/>
              <a:prstDash val="solid"/>
              <a:round/>
              <a:headEnd/>
              <a:tailEnd/>
            </a:ln>
          </p:spPr>
          <p:txBody>
            <a:bodyPr/>
            <a:lstStyle/>
            <a:p>
              <a:endParaRPr lang="ru-RU"/>
            </a:p>
          </p:txBody>
        </p:sp>
        <p:sp>
          <p:nvSpPr>
            <p:cNvPr id="83" name="Freeform 269">
              <a:extLst>
                <a:ext uri="{FF2B5EF4-FFF2-40B4-BE49-F238E27FC236}">
                  <a16:creationId xmlns:a16="http://schemas.microsoft.com/office/drawing/2014/main" id="{54361064-3E10-1449-B98C-C8017C7E7FFF}"/>
                </a:ext>
              </a:extLst>
            </p:cNvPr>
            <p:cNvSpPr>
              <a:spLocks/>
            </p:cNvSpPr>
            <p:nvPr/>
          </p:nvSpPr>
          <p:spPr bwMode="gray">
            <a:xfrm>
              <a:off x="735" y="296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noFill/>
              <a:prstDash val="solid"/>
              <a:round/>
              <a:headEnd/>
              <a:tailEnd/>
            </a:ln>
          </p:spPr>
          <p:txBody>
            <a:bodyPr/>
            <a:lstStyle/>
            <a:p>
              <a:endParaRPr lang="ru-RU"/>
            </a:p>
          </p:txBody>
        </p:sp>
        <p:sp>
          <p:nvSpPr>
            <p:cNvPr id="84" name="Freeform 270">
              <a:extLst>
                <a:ext uri="{FF2B5EF4-FFF2-40B4-BE49-F238E27FC236}">
                  <a16:creationId xmlns:a16="http://schemas.microsoft.com/office/drawing/2014/main" id="{FA5AD0ED-6AF4-0C47-B164-D4A74074A032}"/>
                </a:ext>
              </a:extLst>
            </p:cNvPr>
            <p:cNvSpPr>
              <a:spLocks/>
            </p:cNvSpPr>
            <p:nvPr/>
          </p:nvSpPr>
          <p:spPr bwMode="gray">
            <a:xfrm>
              <a:off x="773" y="2924"/>
              <a:ext cx="74" cy="38"/>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noFill/>
              <a:prstDash val="solid"/>
              <a:round/>
              <a:headEnd/>
              <a:tailEnd/>
            </a:ln>
          </p:spPr>
          <p:txBody>
            <a:bodyPr/>
            <a:lstStyle/>
            <a:p>
              <a:endParaRPr lang="ru-RU"/>
            </a:p>
          </p:txBody>
        </p:sp>
        <p:sp>
          <p:nvSpPr>
            <p:cNvPr id="85" name="Freeform 271">
              <a:extLst>
                <a:ext uri="{FF2B5EF4-FFF2-40B4-BE49-F238E27FC236}">
                  <a16:creationId xmlns:a16="http://schemas.microsoft.com/office/drawing/2014/main" id="{14DB31B0-DF49-6741-9B1A-85DD07FC5CAF}"/>
                </a:ext>
              </a:extLst>
            </p:cNvPr>
            <p:cNvSpPr>
              <a:spLocks/>
            </p:cNvSpPr>
            <p:nvPr/>
          </p:nvSpPr>
          <p:spPr bwMode="gray">
            <a:xfrm>
              <a:off x="809" y="2944"/>
              <a:ext cx="32"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noFill/>
              <a:prstDash val="solid"/>
              <a:round/>
              <a:headEnd/>
              <a:tailEnd/>
            </a:ln>
          </p:spPr>
          <p:txBody>
            <a:bodyPr/>
            <a:lstStyle/>
            <a:p>
              <a:endParaRPr lang="ru-RU"/>
            </a:p>
          </p:txBody>
        </p:sp>
        <p:sp>
          <p:nvSpPr>
            <p:cNvPr id="86" name="Freeform 272">
              <a:extLst>
                <a:ext uri="{FF2B5EF4-FFF2-40B4-BE49-F238E27FC236}">
                  <a16:creationId xmlns:a16="http://schemas.microsoft.com/office/drawing/2014/main" id="{4CF647EC-ABA4-6B45-A2D6-FBFEC00AE613}"/>
                </a:ext>
              </a:extLst>
            </p:cNvPr>
            <p:cNvSpPr>
              <a:spLocks/>
            </p:cNvSpPr>
            <p:nvPr/>
          </p:nvSpPr>
          <p:spPr bwMode="gray">
            <a:xfrm>
              <a:off x="829" y="2944"/>
              <a:ext cx="26"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noFill/>
              <a:prstDash val="solid"/>
              <a:round/>
              <a:headEnd/>
              <a:tailEnd/>
            </a:ln>
          </p:spPr>
          <p:txBody>
            <a:bodyPr/>
            <a:lstStyle/>
            <a:p>
              <a:endParaRPr lang="ru-RU"/>
            </a:p>
          </p:txBody>
        </p:sp>
        <p:sp>
          <p:nvSpPr>
            <p:cNvPr id="87" name="Freeform 273">
              <a:extLst>
                <a:ext uri="{FF2B5EF4-FFF2-40B4-BE49-F238E27FC236}">
                  <a16:creationId xmlns:a16="http://schemas.microsoft.com/office/drawing/2014/main" id="{42FEF886-112B-4C4A-B4A4-580757B27C51}"/>
                </a:ext>
              </a:extLst>
            </p:cNvPr>
            <p:cNvSpPr>
              <a:spLocks/>
            </p:cNvSpPr>
            <p:nvPr/>
          </p:nvSpPr>
          <p:spPr bwMode="gray">
            <a:xfrm>
              <a:off x="841" y="293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noFill/>
              <a:prstDash val="solid"/>
              <a:round/>
              <a:headEnd/>
              <a:tailEnd/>
            </a:ln>
          </p:spPr>
          <p:txBody>
            <a:bodyPr/>
            <a:lstStyle/>
            <a:p>
              <a:endParaRPr lang="ru-RU"/>
            </a:p>
          </p:txBody>
        </p:sp>
        <p:sp>
          <p:nvSpPr>
            <p:cNvPr id="88" name="Freeform 274">
              <a:extLst>
                <a:ext uri="{FF2B5EF4-FFF2-40B4-BE49-F238E27FC236}">
                  <a16:creationId xmlns:a16="http://schemas.microsoft.com/office/drawing/2014/main" id="{01D01EED-D0F1-764C-9F66-A18DDD114B30}"/>
                </a:ext>
              </a:extLst>
            </p:cNvPr>
            <p:cNvSpPr>
              <a:spLocks/>
            </p:cNvSpPr>
            <p:nvPr/>
          </p:nvSpPr>
          <p:spPr bwMode="gray">
            <a:xfrm>
              <a:off x="683" y="261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noFill/>
              <a:prstDash val="solid"/>
              <a:round/>
              <a:headEnd/>
              <a:tailEnd/>
            </a:ln>
          </p:spPr>
          <p:txBody>
            <a:bodyPr/>
            <a:lstStyle/>
            <a:p>
              <a:endParaRPr lang="ru-RU"/>
            </a:p>
          </p:txBody>
        </p:sp>
        <p:sp>
          <p:nvSpPr>
            <p:cNvPr id="89" name="Freeform 275">
              <a:extLst>
                <a:ext uri="{FF2B5EF4-FFF2-40B4-BE49-F238E27FC236}">
                  <a16:creationId xmlns:a16="http://schemas.microsoft.com/office/drawing/2014/main" id="{EA5EF7A1-BEF9-D648-83C7-E6EA34E3B282}"/>
                </a:ext>
              </a:extLst>
            </p:cNvPr>
            <p:cNvSpPr>
              <a:spLocks/>
            </p:cNvSpPr>
            <p:nvPr/>
          </p:nvSpPr>
          <p:spPr bwMode="gray">
            <a:xfrm>
              <a:off x="941" y="2592"/>
              <a:ext cx="52" cy="112"/>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noFill/>
              <a:prstDash val="solid"/>
              <a:round/>
              <a:headEnd/>
              <a:tailEnd/>
            </a:ln>
          </p:spPr>
          <p:txBody>
            <a:bodyPr/>
            <a:lstStyle/>
            <a:p>
              <a:endParaRPr lang="ru-RU"/>
            </a:p>
          </p:txBody>
        </p:sp>
        <p:sp>
          <p:nvSpPr>
            <p:cNvPr id="90" name="Freeform 276">
              <a:extLst>
                <a:ext uri="{FF2B5EF4-FFF2-40B4-BE49-F238E27FC236}">
                  <a16:creationId xmlns:a16="http://schemas.microsoft.com/office/drawing/2014/main" id="{25C45979-3E72-3243-B136-AAB0AD228A57}"/>
                </a:ext>
              </a:extLst>
            </p:cNvPr>
            <p:cNvSpPr>
              <a:spLocks/>
            </p:cNvSpPr>
            <p:nvPr/>
          </p:nvSpPr>
          <p:spPr bwMode="gray">
            <a:xfrm>
              <a:off x="963" y="265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noFill/>
              <a:prstDash val="solid"/>
              <a:round/>
              <a:headEnd/>
              <a:tailEnd/>
            </a:ln>
          </p:spPr>
          <p:txBody>
            <a:bodyPr/>
            <a:lstStyle/>
            <a:p>
              <a:endParaRPr lang="ru-RU"/>
            </a:p>
          </p:txBody>
        </p:sp>
        <p:sp>
          <p:nvSpPr>
            <p:cNvPr id="91" name="Freeform 277">
              <a:extLst>
                <a:ext uri="{FF2B5EF4-FFF2-40B4-BE49-F238E27FC236}">
                  <a16:creationId xmlns:a16="http://schemas.microsoft.com/office/drawing/2014/main" id="{2777E7A6-43C3-314B-864A-ABE8C86B07D5}"/>
                </a:ext>
              </a:extLst>
            </p:cNvPr>
            <p:cNvSpPr>
              <a:spLocks/>
            </p:cNvSpPr>
            <p:nvPr/>
          </p:nvSpPr>
          <p:spPr bwMode="gray">
            <a:xfrm>
              <a:off x="875" y="293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noFill/>
              <a:prstDash val="solid"/>
              <a:round/>
              <a:headEnd/>
              <a:tailEnd/>
            </a:ln>
          </p:spPr>
          <p:txBody>
            <a:bodyPr/>
            <a:lstStyle/>
            <a:p>
              <a:endParaRPr lang="ru-RU"/>
            </a:p>
          </p:txBody>
        </p:sp>
        <p:sp>
          <p:nvSpPr>
            <p:cNvPr id="92" name="Freeform 278">
              <a:extLst>
                <a:ext uri="{FF2B5EF4-FFF2-40B4-BE49-F238E27FC236}">
                  <a16:creationId xmlns:a16="http://schemas.microsoft.com/office/drawing/2014/main" id="{216705BC-571B-B644-BCAE-6BE30E7FF6FD}"/>
                </a:ext>
              </a:extLst>
            </p:cNvPr>
            <p:cNvSpPr>
              <a:spLocks/>
            </p:cNvSpPr>
            <p:nvPr/>
          </p:nvSpPr>
          <p:spPr bwMode="gray">
            <a:xfrm>
              <a:off x="995" y="279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noFill/>
              <a:prstDash val="solid"/>
              <a:round/>
              <a:headEnd/>
              <a:tailEnd/>
            </a:ln>
          </p:spPr>
          <p:txBody>
            <a:bodyPr/>
            <a:lstStyle/>
            <a:p>
              <a:endParaRPr lang="ru-RU"/>
            </a:p>
          </p:txBody>
        </p:sp>
        <p:sp>
          <p:nvSpPr>
            <p:cNvPr id="93" name="Freeform 279">
              <a:extLst>
                <a:ext uri="{FF2B5EF4-FFF2-40B4-BE49-F238E27FC236}">
                  <a16:creationId xmlns:a16="http://schemas.microsoft.com/office/drawing/2014/main" id="{67766C16-DDD1-3E42-8E30-BA0784ACC98C}"/>
                </a:ext>
              </a:extLst>
            </p:cNvPr>
            <p:cNvSpPr>
              <a:spLocks/>
            </p:cNvSpPr>
            <p:nvPr/>
          </p:nvSpPr>
          <p:spPr bwMode="gray">
            <a:xfrm>
              <a:off x="829" y="2796"/>
              <a:ext cx="218" cy="162"/>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noFill/>
              <a:prstDash val="solid"/>
              <a:round/>
              <a:headEnd/>
              <a:tailEnd/>
            </a:ln>
          </p:spPr>
          <p:txBody>
            <a:bodyPr/>
            <a:lstStyle/>
            <a:p>
              <a:endParaRPr lang="ru-RU"/>
            </a:p>
          </p:txBody>
        </p:sp>
        <p:sp>
          <p:nvSpPr>
            <p:cNvPr id="94" name="Freeform 280">
              <a:extLst>
                <a:ext uri="{FF2B5EF4-FFF2-40B4-BE49-F238E27FC236}">
                  <a16:creationId xmlns:a16="http://schemas.microsoft.com/office/drawing/2014/main" id="{D9BFC466-6678-3647-ABAF-5462C630665C}"/>
                </a:ext>
              </a:extLst>
            </p:cNvPr>
            <p:cNvSpPr>
              <a:spLocks/>
            </p:cNvSpPr>
            <p:nvPr/>
          </p:nvSpPr>
          <p:spPr bwMode="gray">
            <a:xfrm>
              <a:off x="961" y="293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noFill/>
              <a:prstDash val="solid"/>
              <a:round/>
              <a:headEnd/>
              <a:tailEnd/>
            </a:ln>
          </p:spPr>
          <p:txBody>
            <a:bodyPr/>
            <a:lstStyle/>
            <a:p>
              <a:endParaRPr lang="ru-RU"/>
            </a:p>
          </p:txBody>
        </p:sp>
        <p:sp>
          <p:nvSpPr>
            <p:cNvPr id="95" name="Freeform 281">
              <a:extLst>
                <a:ext uri="{FF2B5EF4-FFF2-40B4-BE49-F238E27FC236}">
                  <a16:creationId xmlns:a16="http://schemas.microsoft.com/office/drawing/2014/main" id="{3D5A6815-902D-914C-8555-CA7711EDD956}"/>
                </a:ext>
              </a:extLst>
            </p:cNvPr>
            <p:cNvSpPr>
              <a:spLocks/>
            </p:cNvSpPr>
            <p:nvPr/>
          </p:nvSpPr>
          <p:spPr bwMode="gray">
            <a:xfrm>
              <a:off x="1021" y="2810"/>
              <a:ext cx="126" cy="21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noFill/>
              <a:prstDash val="solid"/>
              <a:round/>
              <a:headEnd/>
              <a:tailEnd/>
            </a:ln>
          </p:spPr>
          <p:txBody>
            <a:bodyPr/>
            <a:lstStyle/>
            <a:p>
              <a:endParaRPr lang="ru-RU"/>
            </a:p>
          </p:txBody>
        </p:sp>
        <p:sp>
          <p:nvSpPr>
            <p:cNvPr id="96" name="Freeform 282">
              <a:extLst>
                <a:ext uri="{FF2B5EF4-FFF2-40B4-BE49-F238E27FC236}">
                  <a16:creationId xmlns:a16="http://schemas.microsoft.com/office/drawing/2014/main" id="{1F3CC25D-A712-D343-987A-ED20099E63DD}"/>
                </a:ext>
              </a:extLst>
            </p:cNvPr>
            <p:cNvSpPr>
              <a:spLocks/>
            </p:cNvSpPr>
            <p:nvPr/>
          </p:nvSpPr>
          <p:spPr bwMode="gray">
            <a:xfrm>
              <a:off x="1119" y="281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noFill/>
              <a:prstDash val="solid"/>
              <a:round/>
              <a:headEnd/>
              <a:tailEnd/>
            </a:ln>
          </p:spPr>
          <p:txBody>
            <a:bodyPr/>
            <a:lstStyle/>
            <a:p>
              <a:endParaRPr lang="ru-RU"/>
            </a:p>
          </p:txBody>
        </p:sp>
        <p:sp>
          <p:nvSpPr>
            <p:cNvPr id="97" name="Freeform 283">
              <a:extLst>
                <a:ext uri="{FF2B5EF4-FFF2-40B4-BE49-F238E27FC236}">
                  <a16:creationId xmlns:a16="http://schemas.microsoft.com/office/drawing/2014/main" id="{820C385E-8EAE-2E4A-A59D-74E85C0F5FCF}"/>
                </a:ext>
              </a:extLst>
            </p:cNvPr>
            <p:cNvSpPr>
              <a:spLocks/>
            </p:cNvSpPr>
            <p:nvPr/>
          </p:nvSpPr>
          <p:spPr bwMode="gray">
            <a:xfrm>
              <a:off x="1023" y="298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noFill/>
              <a:prstDash val="solid"/>
              <a:round/>
              <a:headEnd/>
              <a:tailEnd/>
            </a:ln>
          </p:spPr>
          <p:txBody>
            <a:bodyPr/>
            <a:lstStyle/>
            <a:p>
              <a:endParaRPr lang="ru-RU"/>
            </a:p>
          </p:txBody>
        </p:sp>
        <p:sp>
          <p:nvSpPr>
            <p:cNvPr id="98" name="Freeform 284">
              <a:extLst>
                <a:ext uri="{FF2B5EF4-FFF2-40B4-BE49-F238E27FC236}">
                  <a16:creationId xmlns:a16="http://schemas.microsoft.com/office/drawing/2014/main" id="{E6B3B24F-FDE1-0B43-B611-26D3CBB37FAF}"/>
                </a:ext>
              </a:extLst>
            </p:cNvPr>
            <p:cNvSpPr>
              <a:spLocks/>
            </p:cNvSpPr>
            <p:nvPr/>
          </p:nvSpPr>
          <p:spPr bwMode="gray">
            <a:xfrm>
              <a:off x="953" y="3082"/>
              <a:ext cx="74"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noFill/>
              <a:prstDash val="solid"/>
              <a:round/>
              <a:headEnd/>
              <a:tailEnd/>
            </a:ln>
          </p:spPr>
          <p:txBody>
            <a:bodyPr/>
            <a:lstStyle/>
            <a:p>
              <a:endParaRPr lang="ru-RU"/>
            </a:p>
          </p:txBody>
        </p:sp>
        <p:sp>
          <p:nvSpPr>
            <p:cNvPr id="99" name="Freeform 285">
              <a:extLst>
                <a:ext uri="{FF2B5EF4-FFF2-40B4-BE49-F238E27FC236}">
                  <a16:creationId xmlns:a16="http://schemas.microsoft.com/office/drawing/2014/main" id="{9813A210-570C-1445-AD79-C0EF2B5B8F25}"/>
                </a:ext>
              </a:extLst>
            </p:cNvPr>
            <p:cNvSpPr>
              <a:spLocks/>
            </p:cNvSpPr>
            <p:nvPr/>
          </p:nvSpPr>
          <p:spPr bwMode="gray">
            <a:xfrm>
              <a:off x="959" y="3084"/>
              <a:ext cx="26"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noFill/>
              <a:prstDash val="solid"/>
              <a:round/>
              <a:headEnd/>
              <a:tailEnd/>
            </a:ln>
          </p:spPr>
          <p:txBody>
            <a:bodyPr/>
            <a:lstStyle/>
            <a:p>
              <a:endParaRPr lang="ru-RU"/>
            </a:p>
          </p:txBody>
        </p:sp>
        <p:sp>
          <p:nvSpPr>
            <p:cNvPr id="100" name="Freeform 286">
              <a:extLst>
                <a:ext uri="{FF2B5EF4-FFF2-40B4-BE49-F238E27FC236}">
                  <a16:creationId xmlns:a16="http://schemas.microsoft.com/office/drawing/2014/main" id="{D1E783AA-5097-CB43-BA4D-B855478A60E9}"/>
                </a:ext>
              </a:extLst>
            </p:cNvPr>
            <p:cNvSpPr>
              <a:spLocks/>
            </p:cNvSpPr>
            <p:nvPr/>
          </p:nvSpPr>
          <p:spPr bwMode="gray">
            <a:xfrm>
              <a:off x="977" y="306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noFill/>
              <a:prstDash val="solid"/>
              <a:round/>
              <a:headEnd/>
              <a:tailEnd/>
            </a:ln>
          </p:spPr>
          <p:txBody>
            <a:bodyPr/>
            <a:lstStyle/>
            <a:p>
              <a:endParaRPr lang="ru-RU"/>
            </a:p>
          </p:txBody>
        </p:sp>
        <p:sp>
          <p:nvSpPr>
            <p:cNvPr id="101" name="Freeform 287">
              <a:extLst>
                <a:ext uri="{FF2B5EF4-FFF2-40B4-BE49-F238E27FC236}">
                  <a16:creationId xmlns:a16="http://schemas.microsoft.com/office/drawing/2014/main" id="{33130608-EAF8-B94E-97D8-D974357293AC}"/>
                </a:ext>
              </a:extLst>
            </p:cNvPr>
            <p:cNvSpPr>
              <a:spLocks/>
            </p:cNvSpPr>
            <p:nvPr/>
          </p:nvSpPr>
          <p:spPr bwMode="gray">
            <a:xfrm>
              <a:off x="987" y="320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noFill/>
              <a:prstDash val="solid"/>
              <a:round/>
              <a:headEnd/>
              <a:tailEnd/>
            </a:ln>
          </p:spPr>
          <p:txBody>
            <a:bodyPr/>
            <a:lstStyle/>
            <a:p>
              <a:endParaRPr lang="ru-RU"/>
            </a:p>
          </p:txBody>
        </p:sp>
        <p:sp>
          <p:nvSpPr>
            <p:cNvPr id="102" name="Freeform 288">
              <a:extLst>
                <a:ext uri="{FF2B5EF4-FFF2-40B4-BE49-F238E27FC236}">
                  <a16:creationId xmlns:a16="http://schemas.microsoft.com/office/drawing/2014/main" id="{2295CA73-DEDA-814A-8992-0DCD7A391A45}"/>
                </a:ext>
              </a:extLst>
            </p:cNvPr>
            <p:cNvSpPr>
              <a:spLocks/>
            </p:cNvSpPr>
            <p:nvPr/>
          </p:nvSpPr>
          <p:spPr bwMode="gray">
            <a:xfrm>
              <a:off x="991" y="3042"/>
              <a:ext cx="254" cy="258"/>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noFill/>
              <a:prstDash val="solid"/>
              <a:round/>
              <a:headEnd/>
              <a:tailEnd/>
            </a:ln>
          </p:spPr>
          <p:txBody>
            <a:bodyPr/>
            <a:lstStyle/>
            <a:p>
              <a:endParaRPr lang="ru-RU"/>
            </a:p>
          </p:txBody>
        </p:sp>
        <p:sp>
          <p:nvSpPr>
            <p:cNvPr id="103" name="Freeform 289">
              <a:extLst>
                <a:ext uri="{FF2B5EF4-FFF2-40B4-BE49-F238E27FC236}">
                  <a16:creationId xmlns:a16="http://schemas.microsoft.com/office/drawing/2014/main" id="{0EC11BBE-FC04-B84F-8740-601DC4B586B6}"/>
                </a:ext>
              </a:extLst>
            </p:cNvPr>
            <p:cNvSpPr>
              <a:spLocks/>
            </p:cNvSpPr>
            <p:nvPr/>
          </p:nvSpPr>
          <p:spPr bwMode="gray">
            <a:xfrm>
              <a:off x="1099" y="323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noFill/>
              <a:prstDash val="solid"/>
              <a:round/>
              <a:headEnd/>
              <a:tailEnd/>
            </a:ln>
          </p:spPr>
          <p:txBody>
            <a:bodyPr/>
            <a:lstStyle/>
            <a:p>
              <a:endParaRPr lang="ru-RU"/>
            </a:p>
          </p:txBody>
        </p:sp>
        <p:sp>
          <p:nvSpPr>
            <p:cNvPr id="104" name="Freeform 290">
              <a:extLst>
                <a:ext uri="{FF2B5EF4-FFF2-40B4-BE49-F238E27FC236}">
                  <a16:creationId xmlns:a16="http://schemas.microsoft.com/office/drawing/2014/main" id="{6F16E10F-2496-0B4D-9126-413EA9D1146B}"/>
                </a:ext>
              </a:extLst>
            </p:cNvPr>
            <p:cNvSpPr>
              <a:spLocks/>
            </p:cNvSpPr>
            <p:nvPr/>
          </p:nvSpPr>
          <p:spPr bwMode="gray">
            <a:xfrm>
              <a:off x="985" y="334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noFill/>
              <a:prstDash val="solid"/>
              <a:round/>
              <a:headEnd/>
              <a:tailEnd/>
            </a:ln>
          </p:spPr>
          <p:txBody>
            <a:bodyPr/>
            <a:lstStyle/>
            <a:p>
              <a:endParaRPr lang="ru-RU"/>
            </a:p>
          </p:txBody>
        </p:sp>
        <p:sp>
          <p:nvSpPr>
            <p:cNvPr id="105" name="Freeform 291">
              <a:extLst>
                <a:ext uri="{FF2B5EF4-FFF2-40B4-BE49-F238E27FC236}">
                  <a16:creationId xmlns:a16="http://schemas.microsoft.com/office/drawing/2014/main" id="{DDE10141-154A-B64C-AE93-EE953D4ADD7E}"/>
                </a:ext>
              </a:extLst>
            </p:cNvPr>
            <p:cNvSpPr>
              <a:spLocks/>
            </p:cNvSpPr>
            <p:nvPr/>
          </p:nvSpPr>
          <p:spPr bwMode="gray">
            <a:xfrm>
              <a:off x="1099" y="335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noFill/>
              <a:prstDash val="solid"/>
              <a:round/>
              <a:headEnd/>
              <a:tailEnd/>
            </a:ln>
          </p:spPr>
          <p:txBody>
            <a:bodyPr/>
            <a:lstStyle/>
            <a:p>
              <a:endParaRPr lang="ru-RU"/>
            </a:p>
          </p:txBody>
        </p:sp>
        <p:sp>
          <p:nvSpPr>
            <p:cNvPr id="106" name="Freeform 292">
              <a:extLst>
                <a:ext uri="{FF2B5EF4-FFF2-40B4-BE49-F238E27FC236}">
                  <a16:creationId xmlns:a16="http://schemas.microsoft.com/office/drawing/2014/main" id="{2E2BB760-AB2A-DD45-A397-FD91AA5C367B}"/>
                </a:ext>
              </a:extLst>
            </p:cNvPr>
            <p:cNvSpPr>
              <a:spLocks/>
            </p:cNvSpPr>
            <p:nvPr/>
          </p:nvSpPr>
          <p:spPr bwMode="gray">
            <a:xfrm>
              <a:off x="1377" y="2960"/>
              <a:ext cx="116" cy="164"/>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noFill/>
              <a:prstDash val="solid"/>
              <a:round/>
              <a:headEnd/>
              <a:tailEnd/>
            </a:ln>
          </p:spPr>
          <p:txBody>
            <a:bodyPr/>
            <a:lstStyle/>
            <a:p>
              <a:endParaRPr lang="ru-RU"/>
            </a:p>
          </p:txBody>
        </p:sp>
        <p:sp>
          <p:nvSpPr>
            <p:cNvPr id="107" name="Freeform 293">
              <a:extLst>
                <a:ext uri="{FF2B5EF4-FFF2-40B4-BE49-F238E27FC236}">
                  <a16:creationId xmlns:a16="http://schemas.microsoft.com/office/drawing/2014/main" id="{E5F66DAF-4B77-8649-9BDD-6A5792CC56E9}"/>
                </a:ext>
              </a:extLst>
            </p:cNvPr>
            <p:cNvSpPr>
              <a:spLocks/>
            </p:cNvSpPr>
            <p:nvPr/>
          </p:nvSpPr>
          <p:spPr bwMode="gray">
            <a:xfrm>
              <a:off x="1277" y="3056"/>
              <a:ext cx="106" cy="124"/>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noFill/>
              <a:prstDash val="solid"/>
              <a:round/>
              <a:headEnd/>
              <a:tailEnd/>
            </a:ln>
          </p:spPr>
          <p:txBody>
            <a:bodyPr/>
            <a:lstStyle/>
            <a:p>
              <a:endParaRPr lang="ru-RU"/>
            </a:p>
          </p:txBody>
        </p:sp>
        <p:sp>
          <p:nvSpPr>
            <p:cNvPr id="108" name="Freeform 294">
              <a:extLst>
                <a:ext uri="{FF2B5EF4-FFF2-40B4-BE49-F238E27FC236}">
                  <a16:creationId xmlns:a16="http://schemas.microsoft.com/office/drawing/2014/main" id="{CF79EEC2-AAA2-7E40-A5DB-992759019323}"/>
                </a:ext>
              </a:extLst>
            </p:cNvPr>
            <p:cNvSpPr>
              <a:spLocks/>
            </p:cNvSpPr>
            <p:nvPr/>
          </p:nvSpPr>
          <p:spPr bwMode="gray">
            <a:xfrm>
              <a:off x="1219" y="306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noFill/>
              <a:prstDash val="solid"/>
              <a:round/>
              <a:headEnd/>
              <a:tailEnd/>
            </a:ln>
          </p:spPr>
          <p:txBody>
            <a:bodyPr/>
            <a:lstStyle/>
            <a:p>
              <a:endParaRPr lang="ru-RU"/>
            </a:p>
          </p:txBody>
        </p:sp>
        <p:sp>
          <p:nvSpPr>
            <p:cNvPr id="109" name="Freeform 295">
              <a:extLst>
                <a:ext uri="{FF2B5EF4-FFF2-40B4-BE49-F238E27FC236}">
                  <a16:creationId xmlns:a16="http://schemas.microsoft.com/office/drawing/2014/main" id="{65050EB5-FADA-FE4C-87A6-C5C5C24F97DC}"/>
                </a:ext>
              </a:extLst>
            </p:cNvPr>
            <p:cNvSpPr>
              <a:spLocks/>
            </p:cNvSpPr>
            <p:nvPr/>
          </p:nvSpPr>
          <p:spPr bwMode="gray">
            <a:xfrm>
              <a:off x="1271" y="288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noFill/>
              <a:prstDash val="solid"/>
              <a:round/>
              <a:headEnd/>
              <a:tailEnd/>
            </a:ln>
          </p:spPr>
          <p:txBody>
            <a:bodyPr/>
            <a:lstStyle/>
            <a:p>
              <a:endParaRPr lang="ru-RU"/>
            </a:p>
          </p:txBody>
        </p:sp>
        <p:sp>
          <p:nvSpPr>
            <p:cNvPr id="110" name="Freeform 296">
              <a:extLst>
                <a:ext uri="{FF2B5EF4-FFF2-40B4-BE49-F238E27FC236}">
                  <a16:creationId xmlns:a16="http://schemas.microsoft.com/office/drawing/2014/main" id="{A3EB9383-595C-0E41-A999-7104412E2ED0}"/>
                </a:ext>
              </a:extLst>
            </p:cNvPr>
            <p:cNvSpPr>
              <a:spLocks/>
            </p:cNvSpPr>
            <p:nvPr/>
          </p:nvSpPr>
          <p:spPr bwMode="gray">
            <a:xfrm>
              <a:off x="1221" y="3132"/>
              <a:ext cx="22" cy="26"/>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noFill/>
              <a:prstDash val="solid"/>
              <a:round/>
              <a:headEnd/>
              <a:tailEnd/>
            </a:ln>
          </p:spPr>
          <p:txBody>
            <a:bodyPr/>
            <a:lstStyle/>
            <a:p>
              <a:endParaRPr lang="ru-RU"/>
            </a:p>
          </p:txBody>
        </p:sp>
        <p:sp>
          <p:nvSpPr>
            <p:cNvPr id="111" name="Freeform 297">
              <a:extLst>
                <a:ext uri="{FF2B5EF4-FFF2-40B4-BE49-F238E27FC236}">
                  <a16:creationId xmlns:a16="http://schemas.microsoft.com/office/drawing/2014/main" id="{A1D441CD-D081-374A-90F3-EA5B49DFA600}"/>
                </a:ext>
              </a:extLst>
            </p:cNvPr>
            <p:cNvSpPr>
              <a:spLocks/>
            </p:cNvSpPr>
            <p:nvPr/>
          </p:nvSpPr>
          <p:spPr bwMode="gray">
            <a:xfrm>
              <a:off x="1223" y="3150"/>
              <a:ext cx="24"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noFill/>
              <a:prstDash val="solid"/>
              <a:round/>
              <a:headEnd/>
              <a:tailEnd/>
            </a:ln>
          </p:spPr>
          <p:txBody>
            <a:bodyPr/>
            <a:lstStyle/>
            <a:p>
              <a:endParaRPr lang="ru-RU"/>
            </a:p>
          </p:txBody>
        </p:sp>
        <p:sp>
          <p:nvSpPr>
            <p:cNvPr id="112" name="Freeform 298">
              <a:extLst>
                <a:ext uri="{FF2B5EF4-FFF2-40B4-BE49-F238E27FC236}">
                  <a16:creationId xmlns:a16="http://schemas.microsoft.com/office/drawing/2014/main" id="{29AA8312-E06B-364C-9646-6E7CE48B781A}"/>
                </a:ext>
              </a:extLst>
            </p:cNvPr>
            <p:cNvSpPr>
              <a:spLocks/>
            </p:cNvSpPr>
            <p:nvPr/>
          </p:nvSpPr>
          <p:spPr bwMode="gray">
            <a:xfrm>
              <a:off x="1231" y="3130"/>
              <a:ext cx="126"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noFill/>
              <a:prstDash val="solid"/>
              <a:round/>
              <a:headEnd/>
              <a:tailEnd/>
            </a:ln>
          </p:spPr>
          <p:txBody>
            <a:bodyPr/>
            <a:lstStyle/>
            <a:p>
              <a:endParaRPr lang="ru-RU"/>
            </a:p>
          </p:txBody>
        </p:sp>
        <p:sp>
          <p:nvSpPr>
            <p:cNvPr id="113" name="Freeform 299">
              <a:extLst>
                <a:ext uri="{FF2B5EF4-FFF2-40B4-BE49-F238E27FC236}">
                  <a16:creationId xmlns:a16="http://schemas.microsoft.com/office/drawing/2014/main" id="{BA758508-D2A5-2A42-9871-524DF5C230B9}"/>
                </a:ext>
              </a:extLst>
            </p:cNvPr>
            <p:cNvSpPr>
              <a:spLocks/>
            </p:cNvSpPr>
            <p:nvPr/>
          </p:nvSpPr>
          <p:spPr bwMode="gray">
            <a:xfrm>
              <a:off x="1247" y="3264"/>
              <a:ext cx="112" cy="21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noFill/>
              <a:prstDash val="solid"/>
              <a:round/>
              <a:headEnd/>
              <a:tailEnd/>
            </a:ln>
          </p:spPr>
          <p:txBody>
            <a:bodyPr/>
            <a:lstStyle/>
            <a:p>
              <a:endParaRPr lang="ru-RU"/>
            </a:p>
          </p:txBody>
        </p:sp>
        <p:sp>
          <p:nvSpPr>
            <p:cNvPr id="114" name="Freeform 300">
              <a:extLst>
                <a:ext uri="{FF2B5EF4-FFF2-40B4-BE49-F238E27FC236}">
                  <a16:creationId xmlns:a16="http://schemas.microsoft.com/office/drawing/2014/main" id="{DCB5A8F0-E2DD-E54C-B773-B562A87FC3D8}"/>
                </a:ext>
              </a:extLst>
            </p:cNvPr>
            <p:cNvSpPr>
              <a:spLocks/>
            </p:cNvSpPr>
            <p:nvPr/>
          </p:nvSpPr>
          <p:spPr bwMode="gray">
            <a:xfrm>
              <a:off x="1045" y="3424"/>
              <a:ext cx="224" cy="17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noFill/>
              <a:prstDash val="solid"/>
              <a:round/>
              <a:headEnd/>
              <a:tailEnd/>
            </a:ln>
          </p:spPr>
          <p:txBody>
            <a:bodyPr/>
            <a:lstStyle/>
            <a:p>
              <a:endParaRPr lang="ru-RU"/>
            </a:p>
          </p:txBody>
        </p:sp>
        <p:sp>
          <p:nvSpPr>
            <p:cNvPr id="115" name="Freeform 301">
              <a:extLst>
                <a:ext uri="{FF2B5EF4-FFF2-40B4-BE49-F238E27FC236}">
                  <a16:creationId xmlns:a16="http://schemas.microsoft.com/office/drawing/2014/main" id="{A558BF24-93C8-FD43-B3A7-B6C57357BA68}"/>
                </a:ext>
              </a:extLst>
            </p:cNvPr>
            <p:cNvSpPr>
              <a:spLocks/>
            </p:cNvSpPr>
            <p:nvPr/>
          </p:nvSpPr>
          <p:spPr bwMode="gray">
            <a:xfrm>
              <a:off x="1247" y="345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noFill/>
              <a:prstDash val="solid"/>
              <a:round/>
              <a:headEnd/>
              <a:tailEnd/>
            </a:ln>
          </p:spPr>
          <p:txBody>
            <a:bodyPr/>
            <a:lstStyle/>
            <a:p>
              <a:endParaRPr lang="ru-RU"/>
            </a:p>
          </p:txBody>
        </p:sp>
        <p:sp>
          <p:nvSpPr>
            <p:cNvPr id="116" name="Freeform 302">
              <a:extLst>
                <a:ext uri="{FF2B5EF4-FFF2-40B4-BE49-F238E27FC236}">
                  <a16:creationId xmlns:a16="http://schemas.microsoft.com/office/drawing/2014/main" id="{282B7234-AFCB-9348-984E-4911706C23FC}"/>
                </a:ext>
              </a:extLst>
            </p:cNvPr>
            <p:cNvSpPr>
              <a:spLocks/>
            </p:cNvSpPr>
            <p:nvPr/>
          </p:nvSpPr>
          <p:spPr bwMode="gray">
            <a:xfrm>
              <a:off x="1189" y="3500"/>
              <a:ext cx="22" cy="26"/>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noFill/>
              <a:prstDash val="solid"/>
              <a:round/>
              <a:headEnd/>
              <a:tailEnd/>
            </a:ln>
          </p:spPr>
          <p:txBody>
            <a:bodyPr/>
            <a:lstStyle/>
            <a:p>
              <a:endParaRPr lang="ru-RU"/>
            </a:p>
          </p:txBody>
        </p:sp>
        <p:sp>
          <p:nvSpPr>
            <p:cNvPr id="117" name="Freeform 303">
              <a:extLst>
                <a:ext uri="{FF2B5EF4-FFF2-40B4-BE49-F238E27FC236}">
                  <a16:creationId xmlns:a16="http://schemas.microsoft.com/office/drawing/2014/main" id="{7097ABA9-39A1-AA4B-AD06-BA2752E1DFC8}"/>
                </a:ext>
              </a:extLst>
            </p:cNvPr>
            <p:cNvSpPr>
              <a:spLocks/>
            </p:cNvSpPr>
            <p:nvPr/>
          </p:nvSpPr>
          <p:spPr bwMode="gray">
            <a:xfrm>
              <a:off x="1177" y="332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noFill/>
              <a:prstDash val="solid"/>
              <a:round/>
              <a:headEnd/>
              <a:tailEnd/>
            </a:ln>
          </p:spPr>
          <p:txBody>
            <a:bodyPr/>
            <a:lstStyle/>
            <a:p>
              <a:endParaRPr lang="ru-RU"/>
            </a:p>
          </p:txBody>
        </p:sp>
        <p:sp>
          <p:nvSpPr>
            <p:cNvPr id="118" name="Freeform 304">
              <a:extLst>
                <a:ext uri="{FF2B5EF4-FFF2-40B4-BE49-F238E27FC236}">
                  <a16:creationId xmlns:a16="http://schemas.microsoft.com/office/drawing/2014/main" id="{65EA115B-764C-C54B-8A51-DA8595EDE63E}"/>
                </a:ext>
              </a:extLst>
            </p:cNvPr>
            <p:cNvSpPr>
              <a:spLocks/>
            </p:cNvSpPr>
            <p:nvPr/>
          </p:nvSpPr>
          <p:spPr bwMode="gray">
            <a:xfrm>
              <a:off x="681" y="2768"/>
              <a:ext cx="210"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noFill/>
              <a:prstDash val="solid"/>
              <a:round/>
              <a:headEnd/>
              <a:tailEnd/>
            </a:ln>
          </p:spPr>
          <p:txBody>
            <a:bodyPr/>
            <a:lstStyle/>
            <a:p>
              <a:endParaRPr lang="ru-RU"/>
            </a:p>
          </p:txBody>
        </p:sp>
        <p:sp>
          <p:nvSpPr>
            <p:cNvPr id="119" name="Freeform 305">
              <a:extLst>
                <a:ext uri="{FF2B5EF4-FFF2-40B4-BE49-F238E27FC236}">
                  <a16:creationId xmlns:a16="http://schemas.microsoft.com/office/drawing/2014/main" id="{CD01C295-B7B2-2144-A530-BFEB3719ADC2}"/>
                </a:ext>
              </a:extLst>
            </p:cNvPr>
            <p:cNvSpPr>
              <a:spLocks/>
            </p:cNvSpPr>
            <p:nvPr/>
          </p:nvSpPr>
          <p:spPr bwMode="gray">
            <a:xfrm>
              <a:off x="1169" y="268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noFill/>
              <a:prstDash val="solid"/>
              <a:round/>
              <a:headEnd/>
              <a:tailEnd/>
            </a:ln>
          </p:spPr>
          <p:txBody>
            <a:bodyPr/>
            <a:lstStyle/>
            <a:p>
              <a:endParaRPr lang="ru-RU"/>
            </a:p>
          </p:txBody>
        </p:sp>
        <p:sp>
          <p:nvSpPr>
            <p:cNvPr id="120" name="Freeform 306">
              <a:extLst>
                <a:ext uri="{FF2B5EF4-FFF2-40B4-BE49-F238E27FC236}">
                  <a16:creationId xmlns:a16="http://schemas.microsoft.com/office/drawing/2014/main" id="{304C5C9A-C82B-C54C-918D-13E6E16C50A5}"/>
                </a:ext>
              </a:extLst>
            </p:cNvPr>
            <p:cNvSpPr>
              <a:spLocks/>
            </p:cNvSpPr>
            <p:nvPr/>
          </p:nvSpPr>
          <p:spPr bwMode="gray">
            <a:xfrm>
              <a:off x="1255" y="2692"/>
              <a:ext cx="40"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noFill/>
              <a:prstDash val="solid"/>
              <a:round/>
              <a:headEnd/>
              <a:tailEnd/>
            </a:ln>
          </p:spPr>
          <p:txBody>
            <a:bodyPr/>
            <a:lstStyle/>
            <a:p>
              <a:endParaRPr lang="ru-RU"/>
            </a:p>
          </p:txBody>
        </p:sp>
        <p:sp>
          <p:nvSpPr>
            <p:cNvPr id="121" name="Freeform 307">
              <a:extLst>
                <a:ext uri="{FF2B5EF4-FFF2-40B4-BE49-F238E27FC236}">
                  <a16:creationId xmlns:a16="http://schemas.microsoft.com/office/drawing/2014/main" id="{5E1999C6-E196-D947-80DC-24750E85C3EF}"/>
                </a:ext>
              </a:extLst>
            </p:cNvPr>
            <p:cNvSpPr>
              <a:spLocks/>
            </p:cNvSpPr>
            <p:nvPr/>
          </p:nvSpPr>
          <p:spPr bwMode="gray">
            <a:xfrm>
              <a:off x="1393" y="326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noFill/>
              <a:prstDash val="solid"/>
              <a:round/>
              <a:headEnd/>
              <a:tailEnd/>
            </a:ln>
          </p:spPr>
          <p:txBody>
            <a:bodyPr/>
            <a:lstStyle/>
            <a:p>
              <a:endParaRPr lang="ru-RU"/>
            </a:p>
          </p:txBody>
        </p:sp>
        <p:sp>
          <p:nvSpPr>
            <p:cNvPr id="122" name="Freeform 308">
              <a:extLst>
                <a:ext uri="{FF2B5EF4-FFF2-40B4-BE49-F238E27FC236}">
                  <a16:creationId xmlns:a16="http://schemas.microsoft.com/office/drawing/2014/main" id="{A161271E-2573-D742-A362-71E2B2C9DA60}"/>
                </a:ext>
              </a:extLst>
            </p:cNvPr>
            <p:cNvSpPr>
              <a:spLocks/>
            </p:cNvSpPr>
            <p:nvPr/>
          </p:nvSpPr>
          <p:spPr bwMode="gray">
            <a:xfrm>
              <a:off x="2677" y="372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noFill/>
              <a:prstDash val="solid"/>
              <a:round/>
              <a:headEnd/>
              <a:tailEnd/>
            </a:ln>
          </p:spPr>
          <p:txBody>
            <a:bodyPr/>
            <a:lstStyle/>
            <a:p>
              <a:endParaRPr lang="ru-RU"/>
            </a:p>
          </p:txBody>
        </p:sp>
        <p:sp>
          <p:nvSpPr>
            <p:cNvPr id="123" name="Freeform 309">
              <a:extLst>
                <a:ext uri="{FF2B5EF4-FFF2-40B4-BE49-F238E27FC236}">
                  <a16:creationId xmlns:a16="http://schemas.microsoft.com/office/drawing/2014/main" id="{46121FD6-6DDE-4C48-BAD8-6C43D40BBEB4}"/>
                </a:ext>
              </a:extLst>
            </p:cNvPr>
            <p:cNvSpPr>
              <a:spLocks/>
            </p:cNvSpPr>
            <p:nvPr/>
          </p:nvSpPr>
          <p:spPr bwMode="gray">
            <a:xfrm>
              <a:off x="2731" y="313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noFill/>
              <a:prstDash val="solid"/>
              <a:round/>
              <a:headEnd/>
              <a:tailEnd/>
            </a:ln>
          </p:spPr>
          <p:txBody>
            <a:bodyPr/>
            <a:lstStyle/>
            <a:p>
              <a:endParaRPr lang="ru-RU"/>
            </a:p>
          </p:txBody>
        </p:sp>
        <p:sp>
          <p:nvSpPr>
            <p:cNvPr id="124" name="Freeform 310">
              <a:extLst>
                <a:ext uri="{FF2B5EF4-FFF2-40B4-BE49-F238E27FC236}">
                  <a16:creationId xmlns:a16="http://schemas.microsoft.com/office/drawing/2014/main" id="{EFC11E75-2F73-9F41-9E33-6095A55B84E2}"/>
                </a:ext>
              </a:extLst>
            </p:cNvPr>
            <p:cNvSpPr>
              <a:spLocks/>
            </p:cNvSpPr>
            <p:nvPr/>
          </p:nvSpPr>
          <p:spPr bwMode="gray">
            <a:xfrm>
              <a:off x="2957" y="3706"/>
              <a:ext cx="74"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noFill/>
              <a:prstDash val="solid"/>
              <a:round/>
              <a:headEnd/>
              <a:tailEnd/>
            </a:ln>
          </p:spPr>
          <p:txBody>
            <a:bodyPr/>
            <a:lstStyle/>
            <a:p>
              <a:endParaRPr lang="ru-RU"/>
            </a:p>
          </p:txBody>
        </p:sp>
        <p:sp>
          <p:nvSpPr>
            <p:cNvPr id="125" name="Freeform 311">
              <a:extLst>
                <a:ext uri="{FF2B5EF4-FFF2-40B4-BE49-F238E27FC236}">
                  <a16:creationId xmlns:a16="http://schemas.microsoft.com/office/drawing/2014/main" id="{C36C91CB-ADE7-0745-87AF-A350C131B838}"/>
                </a:ext>
              </a:extLst>
            </p:cNvPr>
            <p:cNvSpPr>
              <a:spLocks/>
            </p:cNvSpPr>
            <p:nvPr/>
          </p:nvSpPr>
          <p:spPr bwMode="gray">
            <a:xfrm>
              <a:off x="2887" y="381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noFill/>
              <a:prstDash val="solid"/>
              <a:round/>
              <a:headEnd/>
              <a:tailEnd/>
            </a:ln>
          </p:spPr>
          <p:txBody>
            <a:bodyPr/>
            <a:lstStyle/>
            <a:p>
              <a:endParaRPr lang="ru-RU"/>
            </a:p>
          </p:txBody>
        </p:sp>
        <p:sp>
          <p:nvSpPr>
            <p:cNvPr id="126" name="Freeform 312">
              <a:extLst>
                <a:ext uri="{FF2B5EF4-FFF2-40B4-BE49-F238E27FC236}">
                  <a16:creationId xmlns:a16="http://schemas.microsoft.com/office/drawing/2014/main" id="{3203C48B-E63D-B04E-BEFB-9030A7CD203D}"/>
                </a:ext>
              </a:extLst>
            </p:cNvPr>
            <p:cNvSpPr>
              <a:spLocks/>
            </p:cNvSpPr>
            <p:nvPr/>
          </p:nvSpPr>
          <p:spPr bwMode="gray">
            <a:xfrm>
              <a:off x="2363" y="286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noFill/>
              <a:prstDash val="solid"/>
              <a:round/>
              <a:headEnd/>
              <a:tailEnd/>
            </a:ln>
          </p:spPr>
          <p:txBody>
            <a:bodyPr/>
            <a:lstStyle/>
            <a:p>
              <a:endParaRPr lang="ru-RU"/>
            </a:p>
          </p:txBody>
        </p:sp>
        <p:sp>
          <p:nvSpPr>
            <p:cNvPr id="127" name="Freeform 313">
              <a:extLst>
                <a:ext uri="{FF2B5EF4-FFF2-40B4-BE49-F238E27FC236}">
                  <a16:creationId xmlns:a16="http://schemas.microsoft.com/office/drawing/2014/main" id="{613CE097-DB49-7349-9355-2DED046F2160}"/>
                </a:ext>
              </a:extLst>
            </p:cNvPr>
            <p:cNvSpPr>
              <a:spLocks/>
            </p:cNvSpPr>
            <p:nvPr/>
          </p:nvSpPr>
          <p:spPr bwMode="gray">
            <a:xfrm>
              <a:off x="2331" y="296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noFill/>
              <a:prstDash val="solid"/>
              <a:round/>
              <a:headEnd/>
              <a:tailEnd/>
            </a:ln>
          </p:spPr>
          <p:txBody>
            <a:bodyPr/>
            <a:lstStyle/>
            <a:p>
              <a:endParaRPr lang="ru-RU"/>
            </a:p>
          </p:txBody>
        </p:sp>
        <p:sp>
          <p:nvSpPr>
            <p:cNvPr id="128" name="Freeform 314">
              <a:extLst>
                <a:ext uri="{FF2B5EF4-FFF2-40B4-BE49-F238E27FC236}">
                  <a16:creationId xmlns:a16="http://schemas.microsoft.com/office/drawing/2014/main" id="{43AACCCD-75FE-5D4B-A146-84C55F8B1C02}"/>
                </a:ext>
              </a:extLst>
            </p:cNvPr>
            <p:cNvSpPr>
              <a:spLocks/>
            </p:cNvSpPr>
            <p:nvPr/>
          </p:nvSpPr>
          <p:spPr bwMode="gray">
            <a:xfrm>
              <a:off x="2391" y="299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noFill/>
              <a:prstDash val="solid"/>
              <a:round/>
              <a:headEnd/>
              <a:tailEnd/>
            </a:ln>
          </p:spPr>
          <p:txBody>
            <a:bodyPr/>
            <a:lstStyle/>
            <a:p>
              <a:endParaRPr lang="ru-RU"/>
            </a:p>
          </p:txBody>
        </p:sp>
        <p:sp>
          <p:nvSpPr>
            <p:cNvPr id="129" name="Freeform 315">
              <a:extLst>
                <a:ext uri="{FF2B5EF4-FFF2-40B4-BE49-F238E27FC236}">
                  <a16:creationId xmlns:a16="http://schemas.microsoft.com/office/drawing/2014/main" id="{4950D206-DEE9-1D4A-A03A-67F8B0768412}"/>
                </a:ext>
              </a:extLst>
            </p:cNvPr>
            <p:cNvSpPr>
              <a:spLocks/>
            </p:cNvSpPr>
            <p:nvPr/>
          </p:nvSpPr>
          <p:spPr bwMode="gray">
            <a:xfrm>
              <a:off x="2249" y="302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noFill/>
              <a:prstDash val="solid"/>
              <a:round/>
              <a:headEnd/>
              <a:tailEnd/>
            </a:ln>
          </p:spPr>
          <p:txBody>
            <a:bodyPr/>
            <a:lstStyle/>
            <a:p>
              <a:endParaRPr lang="ru-RU"/>
            </a:p>
          </p:txBody>
        </p:sp>
        <p:sp>
          <p:nvSpPr>
            <p:cNvPr id="130" name="Freeform 316">
              <a:extLst>
                <a:ext uri="{FF2B5EF4-FFF2-40B4-BE49-F238E27FC236}">
                  <a16:creationId xmlns:a16="http://schemas.microsoft.com/office/drawing/2014/main" id="{101D4479-C5E6-AB44-BA99-76CD918AB7E7}"/>
                </a:ext>
              </a:extLst>
            </p:cNvPr>
            <p:cNvSpPr>
              <a:spLocks/>
            </p:cNvSpPr>
            <p:nvPr/>
          </p:nvSpPr>
          <p:spPr bwMode="gray">
            <a:xfrm>
              <a:off x="2229" y="3062"/>
              <a:ext cx="120" cy="110"/>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noFill/>
              <a:prstDash val="solid"/>
              <a:round/>
              <a:headEnd/>
              <a:tailEnd/>
            </a:ln>
          </p:spPr>
          <p:txBody>
            <a:bodyPr/>
            <a:lstStyle/>
            <a:p>
              <a:endParaRPr lang="ru-RU"/>
            </a:p>
          </p:txBody>
        </p:sp>
        <p:sp>
          <p:nvSpPr>
            <p:cNvPr id="131" name="Freeform 317">
              <a:extLst>
                <a:ext uri="{FF2B5EF4-FFF2-40B4-BE49-F238E27FC236}">
                  <a16:creationId xmlns:a16="http://schemas.microsoft.com/office/drawing/2014/main" id="{BC41F878-91C0-D743-81F4-19C2A361DE72}"/>
                </a:ext>
              </a:extLst>
            </p:cNvPr>
            <p:cNvSpPr>
              <a:spLocks/>
            </p:cNvSpPr>
            <p:nvPr/>
          </p:nvSpPr>
          <p:spPr bwMode="gray">
            <a:xfrm>
              <a:off x="2633" y="314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noFill/>
              <a:prstDash val="solid"/>
              <a:round/>
              <a:headEnd/>
              <a:tailEnd/>
            </a:ln>
          </p:spPr>
          <p:txBody>
            <a:bodyPr/>
            <a:lstStyle/>
            <a:p>
              <a:endParaRPr lang="ru-RU"/>
            </a:p>
          </p:txBody>
        </p:sp>
        <p:sp>
          <p:nvSpPr>
            <p:cNvPr id="132" name="Freeform 318">
              <a:extLst>
                <a:ext uri="{FF2B5EF4-FFF2-40B4-BE49-F238E27FC236}">
                  <a16:creationId xmlns:a16="http://schemas.microsoft.com/office/drawing/2014/main" id="{C22107B3-8B46-8044-93AF-2F502CA76495}"/>
                </a:ext>
              </a:extLst>
            </p:cNvPr>
            <p:cNvSpPr>
              <a:spLocks/>
            </p:cNvSpPr>
            <p:nvPr/>
          </p:nvSpPr>
          <p:spPr bwMode="gray">
            <a:xfrm>
              <a:off x="2513" y="311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noFill/>
              <a:prstDash val="solid"/>
              <a:round/>
              <a:headEnd/>
              <a:tailEnd/>
            </a:ln>
          </p:spPr>
          <p:txBody>
            <a:bodyPr/>
            <a:lstStyle/>
            <a:p>
              <a:endParaRPr lang="ru-RU"/>
            </a:p>
          </p:txBody>
        </p:sp>
        <p:sp>
          <p:nvSpPr>
            <p:cNvPr id="133" name="Freeform 319">
              <a:extLst>
                <a:ext uri="{FF2B5EF4-FFF2-40B4-BE49-F238E27FC236}">
                  <a16:creationId xmlns:a16="http://schemas.microsoft.com/office/drawing/2014/main" id="{B9906960-BAD4-4148-B887-77336F181CF2}"/>
                </a:ext>
              </a:extLst>
            </p:cNvPr>
            <p:cNvSpPr>
              <a:spLocks/>
            </p:cNvSpPr>
            <p:nvPr/>
          </p:nvSpPr>
          <p:spPr bwMode="gray">
            <a:xfrm>
              <a:off x="2285" y="329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noFill/>
              <a:prstDash val="solid"/>
              <a:round/>
              <a:headEnd/>
              <a:tailEnd/>
            </a:ln>
          </p:spPr>
          <p:txBody>
            <a:bodyPr/>
            <a:lstStyle/>
            <a:p>
              <a:endParaRPr lang="ru-RU"/>
            </a:p>
          </p:txBody>
        </p:sp>
        <p:sp>
          <p:nvSpPr>
            <p:cNvPr id="134" name="Freeform 320">
              <a:extLst>
                <a:ext uri="{FF2B5EF4-FFF2-40B4-BE49-F238E27FC236}">
                  <a16:creationId xmlns:a16="http://schemas.microsoft.com/office/drawing/2014/main" id="{99BF8A92-C88D-7647-B19D-378E1D4908B2}"/>
                </a:ext>
              </a:extLst>
            </p:cNvPr>
            <p:cNvSpPr>
              <a:spLocks/>
            </p:cNvSpPr>
            <p:nvPr/>
          </p:nvSpPr>
          <p:spPr bwMode="gray">
            <a:xfrm>
              <a:off x="2353" y="308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noFill/>
              <a:prstDash val="solid"/>
              <a:round/>
              <a:headEnd/>
              <a:tailEnd/>
            </a:ln>
          </p:spPr>
          <p:txBody>
            <a:bodyPr/>
            <a:lstStyle/>
            <a:p>
              <a:endParaRPr lang="ru-RU"/>
            </a:p>
          </p:txBody>
        </p:sp>
        <p:sp>
          <p:nvSpPr>
            <p:cNvPr id="135" name="Freeform 321">
              <a:extLst>
                <a:ext uri="{FF2B5EF4-FFF2-40B4-BE49-F238E27FC236}">
                  <a16:creationId xmlns:a16="http://schemas.microsoft.com/office/drawing/2014/main" id="{6F3BD847-0EE2-6A4A-B405-289FBA4430B9}"/>
                </a:ext>
              </a:extLst>
            </p:cNvPr>
            <p:cNvSpPr>
              <a:spLocks/>
            </p:cNvSpPr>
            <p:nvPr/>
          </p:nvSpPr>
          <p:spPr bwMode="gray">
            <a:xfrm>
              <a:off x="2047" y="304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noFill/>
              <a:prstDash val="solid"/>
              <a:round/>
              <a:headEnd/>
              <a:tailEnd/>
            </a:ln>
          </p:spPr>
          <p:txBody>
            <a:bodyPr/>
            <a:lstStyle/>
            <a:p>
              <a:endParaRPr lang="ru-RU"/>
            </a:p>
          </p:txBody>
        </p:sp>
        <p:sp>
          <p:nvSpPr>
            <p:cNvPr id="136" name="Freeform 322">
              <a:extLst>
                <a:ext uri="{FF2B5EF4-FFF2-40B4-BE49-F238E27FC236}">
                  <a16:creationId xmlns:a16="http://schemas.microsoft.com/office/drawing/2014/main" id="{D478D368-15CF-BB40-95F5-3008C2FCA96D}"/>
                </a:ext>
              </a:extLst>
            </p:cNvPr>
            <p:cNvSpPr>
              <a:spLocks/>
            </p:cNvSpPr>
            <p:nvPr/>
          </p:nvSpPr>
          <p:spPr bwMode="gray">
            <a:xfrm>
              <a:off x="2179" y="3194"/>
              <a:ext cx="116" cy="32"/>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noFill/>
              <a:prstDash val="solid"/>
              <a:round/>
              <a:headEnd/>
              <a:tailEnd/>
            </a:ln>
          </p:spPr>
          <p:txBody>
            <a:bodyPr/>
            <a:lstStyle/>
            <a:p>
              <a:endParaRPr lang="ru-RU"/>
            </a:p>
          </p:txBody>
        </p:sp>
        <p:sp>
          <p:nvSpPr>
            <p:cNvPr id="137" name="Freeform 323">
              <a:extLst>
                <a:ext uri="{FF2B5EF4-FFF2-40B4-BE49-F238E27FC236}">
                  <a16:creationId xmlns:a16="http://schemas.microsoft.com/office/drawing/2014/main" id="{60C57229-BE09-654E-AD21-6C9806CC007C}"/>
                </a:ext>
              </a:extLst>
            </p:cNvPr>
            <p:cNvSpPr>
              <a:spLocks/>
            </p:cNvSpPr>
            <p:nvPr/>
          </p:nvSpPr>
          <p:spPr bwMode="gray">
            <a:xfrm>
              <a:off x="4551" y="325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noFill/>
              <a:prstDash val="solid"/>
              <a:round/>
              <a:headEnd/>
              <a:tailEnd/>
            </a:ln>
          </p:spPr>
          <p:txBody>
            <a:bodyPr/>
            <a:lstStyle/>
            <a:p>
              <a:endParaRPr lang="ru-RU"/>
            </a:p>
          </p:txBody>
        </p:sp>
        <p:sp>
          <p:nvSpPr>
            <p:cNvPr id="138" name="Freeform 324">
              <a:extLst>
                <a:ext uri="{FF2B5EF4-FFF2-40B4-BE49-F238E27FC236}">
                  <a16:creationId xmlns:a16="http://schemas.microsoft.com/office/drawing/2014/main" id="{303BAEDF-698A-034B-A8A8-85264A8F0CD3}"/>
                </a:ext>
              </a:extLst>
            </p:cNvPr>
            <p:cNvSpPr>
              <a:spLocks/>
            </p:cNvSpPr>
            <p:nvPr/>
          </p:nvSpPr>
          <p:spPr bwMode="gray">
            <a:xfrm>
              <a:off x="4401" y="311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noFill/>
              <a:prstDash val="solid"/>
              <a:round/>
              <a:headEnd/>
              <a:tailEnd/>
            </a:ln>
          </p:spPr>
          <p:txBody>
            <a:bodyPr/>
            <a:lstStyle/>
            <a:p>
              <a:endParaRPr lang="ru-RU"/>
            </a:p>
          </p:txBody>
        </p:sp>
        <p:sp>
          <p:nvSpPr>
            <p:cNvPr id="139" name="Freeform 325">
              <a:extLst>
                <a:ext uri="{FF2B5EF4-FFF2-40B4-BE49-F238E27FC236}">
                  <a16:creationId xmlns:a16="http://schemas.microsoft.com/office/drawing/2014/main" id="{79E4F3F9-0282-2E45-BE18-CEEA0DBA21C1}"/>
                </a:ext>
              </a:extLst>
            </p:cNvPr>
            <p:cNvSpPr>
              <a:spLocks/>
            </p:cNvSpPr>
            <p:nvPr/>
          </p:nvSpPr>
          <p:spPr bwMode="gray">
            <a:xfrm>
              <a:off x="4525" y="2938"/>
              <a:ext cx="176" cy="172"/>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noFill/>
              <a:prstDash val="solid"/>
              <a:round/>
              <a:headEnd/>
              <a:tailEnd/>
            </a:ln>
          </p:spPr>
          <p:txBody>
            <a:bodyPr/>
            <a:lstStyle/>
            <a:p>
              <a:endParaRPr lang="ru-RU"/>
            </a:p>
          </p:txBody>
        </p:sp>
        <p:sp>
          <p:nvSpPr>
            <p:cNvPr id="140" name="Freeform 326">
              <a:extLst>
                <a:ext uri="{FF2B5EF4-FFF2-40B4-BE49-F238E27FC236}">
                  <a16:creationId xmlns:a16="http://schemas.microsoft.com/office/drawing/2014/main" id="{2BABF27C-7395-2A43-AF7E-7DBFCF70AFD9}"/>
                </a:ext>
              </a:extLst>
            </p:cNvPr>
            <p:cNvSpPr>
              <a:spLocks/>
            </p:cNvSpPr>
            <p:nvPr/>
          </p:nvSpPr>
          <p:spPr bwMode="gray">
            <a:xfrm>
              <a:off x="4679" y="299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noFill/>
              <a:prstDash val="solid"/>
              <a:round/>
              <a:headEnd/>
              <a:tailEnd/>
            </a:ln>
          </p:spPr>
          <p:txBody>
            <a:bodyPr/>
            <a:lstStyle/>
            <a:p>
              <a:endParaRPr lang="ru-RU"/>
            </a:p>
          </p:txBody>
        </p:sp>
        <p:sp>
          <p:nvSpPr>
            <p:cNvPr id="141" name="Freeform 327">
              <a:extLst>
                <a:ext uri="{FF2B5EF4-FFF2-40B4-BE49-F238E27FC236}">
                  <a16:creationId xmlns:a16="http://schemas.microsoft.com/office/drawing/2014/main" id="{C6228CC6-7E64-624B-85B2-3F5938C4F165}"/>
                </a:ext>
              </a:extLst>
            </p:cNvPr>
            <p:cNvSpPr>
              <a:spLocks/>
            </p:cNvSpPr>
            <p:nvPr/>
          </p:nvSpPr>
          <p:spPr bwMode="gray">
            <a:xfrm>
              <a:off x="4711" y="3024"/>
              <a:ext cx="46" cy="56"/>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noFill/>
              <a:prstDash val="solid"/>
              <a:round/>
              <a:headEnd/>
              <a:tailEnd/>
            </a:ln>
          </p:spPr>
          <p:txBody>
            <a:bodyPr/>
            <a:lstStyle/>
            <a:p>
              <a:endParaRPr lang="ru-RU"/>
            </a:p>
          </p:txBody>
        </p:sp>
        <p:sp>
          <p:nvSpPr>
            <p:cNvPr id="142" name="Freeform 328">
              <a:extLst>
                <a:ext uri="{FF2B5EF4-FFF2-40B4-BE49-F238E27FC236}">
                  <a16:creationId xmlns:a16="http://schemas.microsoft.com/office/drawing/2014/main" id="{BAA462CC-AE94-F043-B945-A7E7778C5080}"/>
                </a:ext>
              </a:extLst>
            </p:cNvPr>
            <p:cNvSpPr>
              <a:spLocks/>
            </p:cNvSpPr>
            <p:nvPr/>
          </p:nvSpPr>
          <p:spPr bwMode="gray">
            <a:xfrm>
              <a:off x="4747" y="303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noFill/>
              <a:prstDash val="solid"/>
              <a:round/>
              <a:headEnd/>
              <a:tailEnd/>
            </a:ln>
          </p:spPr>
          <p:txBody>
            <a:bodyPr/>
            <a:lstStyle/>
            <a:p>
              <a:endParaRPr lang="ru-RU"/>
            </a:p>
          </p:txBody>
        </p:sp>
        <p:sp>
          <p:nvSpPr>
            <p:cNvPr id="143" name="Freeform 329">
              <a:extLst>
                <a:ext uri="{FF2B5EF4-FFF2-40B4-BE49-F238E27FC236}">
                  <a16:creationId xmlns:a16="http://schemas.microsoft.com/office/drawing/2014/main" id="{9EA87F48-01DC-5F44-8D71-5C1BECDDFD65}"/>
                </a:ext>
              </a:extLst>
            </p:cNvPr>
            <p:cNvSpPr>
              <a:spLocks/>
            </p:cNvSpPr>
            <p:nvPr/>
          </p:nvSpPr>
          <p:spPr bwMode="gray">
            <a:xfrm>
              <a:off x="4445" y="2936"/>
              <a:ext cx="148" cy="242"/>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noFill/>
              <a:prstDash val="solid"/>
              <a:round/>
              <a:headEnd/>
              <a:tailEnd/>
            </a:ln>
          </p:spPr>
          <p:txBody>
            <a:bodyPr/>
            <a:lstStyle/>
            <a:p>
              <a:endParaRPr lang="ru-RU"/>
            </a:p>
          </p:txBody>
        </p:sp>
        <p:sp>
          <p:nvSpPr>
            <p:cNvPr id="144" name="Freeform 330">
              <a:extLst>
                <a:ext uri="{FF2B5EF4-FFF2-40B4-BE49-F238E27FC236}">
                  <a16:creationId xmlns:a16="http://schemas.microsoft.com/office/drawing/2014/main" id="{EE2A2BD0-0357-664E-80F9-3075EF79F296}"/>
                </a:ext>
              </a:extLst>
            </p:cNvPr>
            <p:cNvSpPr>
              <a:spLocks/>
            </p:cNvSpPr>
            <p:nvPr/>
          </p:nvSpPr>
          <p:spPr bwMode="gray">
            <a:xfrm>
              <a:off x="4405" y="310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noFill/>
              <a:prstDash val="solid"/>
              <a:round/>
              <a:headEnd/>
              <a:tailEnd/>
            </a:ln>
          </p:spPr>
          <p:txBody>
            <a:bodyPr/>
            <a:lstStyle/>
            <a:p>
              <a:endParaRPr lang="ru-RU"/>
            </a:p>
          </p:txBody>
        </p:sp>
        <p:sp>
          <p:nvSpPr>
            <p:cNvPr id="145" name="Freeform 331">
              <a:extLst>
                <a:ext uri="{FF2B5EF4-FFF2-40B4-BE49-F238E27FC236}">
                  <a16:creationId xmlns:a16="http://schemas.microsoft.com/office/drawing/2014/main" id="{36B39F7C-7AAF-4040-9536-2F0645FBE5E5}"/>
                </a:ext>
              </a:extLst>
            </p:cNvPr>
            <p:cNvSpPr>
              <a:spLocks/>
            </p:cNvSpPr>
            <p:nvPr/>
          </p:nvSpPr>
          <p:spPr bwMode="gray">
            <a:xfrm>
              <a:off x="4515" y="3442"/>
              <a:ext cx="268" cy="660"/>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noFill/>
              <a:prstDash val="solid"/>
              <a:round/>
              <a:headEnd/>
              <a:tailEnd/>
            </a:ln>
          </p:spPr>
          <p:txBody>
            <a:bodyPr/>
            <a:lstStyle/>
            <a:p>
              <a:endParaRPr lang="ru-RU"/>
            </a:p>
          </p:txBody>
        </p:sp>
        <p:sp>
          <p:nvSpPr>
            <p:cNvPr id="146" name="Freeform 332">
              <a:extLst>
                <a:ext uri="{FF2B5EF4-FFF2-40B4-BE49-F238E27FC236}">
                  <a16:creationId xmlns:a16="http://schemas.microsoft.com/office/drawing/2014/main" id="{297E24D8-829E-934A-8C47-04794B6C3E18}"/>
                </a:ext>
              </a:extLst>
            </p:cNvPr>
            <p:cNvSpPr>
              <a:spLocks/>
            </p:cNvSpPr>
            <p:nvPr/>
          </p:nvSpPr>
          <p:spPr bwMode="gray">
            <a:xfrm>
              <a:off x="4511" y="305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noFill/>
              <a:prstDash val="solid"/>
              <a:round/>
              <a:headEnd/>
              <a:tailEnd/>
            </a:ln>
          </p:spPr>
          <p:txBody>
            <a:bodyPr/>
            <a:lstStyle/>
            <a:p>
              <a:endParaRPr lang="ru-RU"/>
            </a:p>
          </p:txBody>
        </p:sp>
        <p:sp>
          <p:nvSpPr>
            <p:cNvPr id="147" name="Freeform 333">
              <a:extLst>
                <a:ext uri="{FF2B5EF4-FFF2-40B4-BE49-F238E27FC236}">
                  <a16:creationId xmlns:a16="http://schemas.microsoft.com/office/drawing/2014/main" id="{40C26E34-0E18-D54D-98DA-F154ACB77D88}"/>
                </a:ext>
              </a:extLst>
            </p:cNvPr>
            <p:cNvSpPr>
              <a:spLocks/>
            </p:cNvSpPr>
            <p:nvPr/>
          </p:nvSpPr>
          <p:spPr bwMode="gray">
            <a:xfrm>
              <a:off x="4479" y="335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noFill/>
              <a:prstDash val="solid"/>
              <a:round/>
              <a:headEnd/>
              <a:tailEnd/>
            </a:ln>
          </p:spPr>
          <p:txBody>
            <a:bodyPr/>
            <a:lstStyle/>
            <a:p>
              <a:endParaRPr lang="ru-RU"/>
            </a:p>
          </p:txBody>
        </p:sp>
        <p:sp>
          <p:nvSpPr>
            <p:cNvPr id="148" name="Freeform 334">
              <a:extLst>
                <a:ext uri="{FF2B5EF4-FFF2-40B4-BE49-F238E27FC236}">
                  <a16:creationId xmlns:a16="http://schemas.microsoft.com/office/drawing/2014/main" id="{0DD3B2B4-FF0B-B841-B4BE-6E77FB3AAC83}"/>
                </a:ext>
              </a:extLst>
            </p:cNvPr>
            <p:cNvSpPr>
              <a:spLocks/>
            </p:cNvSpPr>
            <p:nvPr/>
          </p:nvSpPr>
          <p:spPr bwMode="gray">
            <a:xfrm>
              <a:off x="4659" y="3404"/>
              <a:ext cx="110"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noFill/>
              <a:prstDash val="solid"/>
              <a:round/>
              <a:headEnd/>
              <a:tailEnd/>
            </a:ln>
          </p:spPr>
          <p:txBody>
            <a:bodyPr/>
            <a:lstStyle/>
            <a:p>
              <a:endParaRPr lang="ru-RU"/>
            </a:p>
          </p:txBody>
        </p:sp>
        <p:sp>
          <p:nvSpPr>
            <p:cNvPr id="149" name="Freeform 335">
              <a:extLst>
                <a:ext uri="{FF2B5EF4-FFF2-40B4-BE49-F238E27FC236}">
                  <a16:creationId xmlns:a16="http://schemas.microsoft.com/office/drawing/2014/main" id="{B4CDD09B-8F9E-F344-9647-2EC8F958D768}"/>
                </a:ext>
              </a:extLst>
            </p:cNvPr>
            <p:cNvSpPr>
              <a:spLocks/>
            </p:cNvSpPr>
            <p:nvPr/>
          </p:nvSpPr>
          <p:spPr bwMode="gray">
            <a:xfrm>
              <a:off x="4335" y="292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noFill/>
              <a:prstDash val="solid"/>
              <a:round/>
              <a:headEnd/>
              <a:tailEnd/>
            </a:ln>
          </p:spPr>
          <p:txBody>
            <a:bodyPr/>
            <a:lstStyle/>
            <a:p>
              <a:endParaRPr lang="ru-RU"/>
            </a:p>
          </p:txBody>
        </p:sp>
        <p:sp>
          <p:nvSpPr>
            <p:cNvPr id="150" name="Freeform 336">
              <a:extLst>
                <a:ext uri="{FF2B5EF4-FFF2-40B4-BE49-F238E27FC236}">
                  <a16:creationId xmlns:a16="http://schemas.microsoft.com/office/drawing/2014/main" id="{5ECCB3A2-6956-B946-8F0F-92C163BFF065}"/>
                </a:ext>
              </a:extLst>
            </p:cNvPr>
            <p:cNvSpPr>
              <a:spLocks/>
            </p:cNvSpPr>
            <p:nvPr/>
          </p:nvSpPr>
          <p:spPr bwMode="gray">
            <a:xfrm>
              <a:off x="4275" y="2880"/>
              <a:ext cx="60"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noFill/>
              <a:prstDash val="solid"/>
              <a:round/>
              <a:headEnd/>
              <a:tailEnd/>
            </a:ln>
          </p:spPr>
          <p:txBody>
            <a:bodyPr/>
            <a:lstStyle/>
            <a:p>
              <a:endParaRPr lang="ru-RU"/>
            </a:p>
          </p:txBody>
        </p:sp>
        <p:sp>
          <p:nvSpPr>
            <p:cNvPr id="151" name="Freeform 337">
              <a:extLst>
                <a:ext uri="{FF2B5EF4-FFF2-40B4-BE49-F238E27FC236}">
                  <a16:creationId xmlns:a16="http://schemas.microsoft.com/office/drawing/2014/main" id="{AB915D41-1066-354B-8CDF-DB180E028BA4}"/>
                </a:ext>
              </a:extLst>
            </p:cNvPr>
            <p:cNvSpPr>
              <a:spLocks/>
            </p:cNvSpPr>
            <p:nvPr/>
          </p:nvSpPr>
          <p:spPr bwMode="gray">
            <a:xfrm>
              <a:off x="4321" y="2872"/>
              <a:ext cx="14" cy="40"/>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noFill/>
              <a:prstDash val="solid"/>
              <a:round/>
              <a:headEnd/>
              <a:tailEnd/>
            </a:ln>
          </p:spPr>
          <p:txBody>
            <a:bodyPr/>
            <a:lstStyle/>
            <a:p>
              <a:endParaRPr lang="ru-RU"/>
            </a:p>
          </p:txBody>
        </p:sp>
        <p:sp>
          <p:nvSpPr>
            <p:cNvPr id="152" name="Freeform 338">
              <a:extLst>
                <a:ext uri="{FF2B5EF4-FFF2-40B4-BE49-F238E27FC236}">
                  <a16:creationId xmlns:a16="http://schemas.microsoft.com/office/drawing/2014/main" id="{1D1B19B1-B848-5947-8D74-16EA30C18F75}"/>
                </a:ext>
              </a:extLst>
            </p:cNvPr>
            <p:cNvSpPr>
              <a:spLocks/>
            </p:cNvSpPr>
            <p:nvPr/>
          </p:nvSpPr>
          <p:spPr bwMode="gray">
            <a:xfrm>
              <a:off x="4349" y="2992"/>
              <a:ext cx="48" cy="40"/>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noFill/>
              <a:prstDash val="solid"/>
              <a:round/>
              <a:headEnd/>
              <a:tailEnd/>
            </a:ln>
          </p:spPr>
          <p:txBody>
            <a:bodyPr/>
            <a:lstStyle/>
            <a:p>
              <a:endParaRPr lang="ru-RU"/>
            </a:p>
          </p:txBody>
        </p:sp>
        <p:sp>
          <p:nvSpPr>
            <p:cNvPr id="153" name="Freeform 339">
              <a:extLst>
                <a:ext uri="{FF2B5EF4-FFF2-40B4-BE49-F238E27FC236}">
                  <a16:creationId xmlns:a16="http://schemas.microsoft.com/office/drawing/2014/main" id="{79BCFF91-8239-F346-A327-024DB46E4CD2}"/>
                </a:ext>
              </a:extLst>
            </p:cNvPr>
            <p:cNvSpPr>
              <a:spLocks/>
            </p:cNvSpPr>
            <p:nvPr/>
          </p:nvSpPr>
          <p:spPr bwMode="gray">
            <a:xfrm>
              <a:off x="4383" y="3010"/>
              <a:ext cx="82" cy="30"/>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noFill/>
              <a:prstDash val="solid"/>
              <a:round/>
              <a:headEnd/>
              <a:tailEnd/>
            </a:ln>
          </p:spPr>
          <p:txBody>
            <a:bodyPr/>
            <a:lstStyle/>
            <a:p>
              <a:endParaRPr lang="ru-RU"/>
            </a:p>
          </p:txBody>
        </p:sp>
        <p:sp>
          <p:nvSpPr>
            <p:cNvPr id="154" name="Freeform 340">
              <a:extLst>
                <a:ext uri="{FF2B5EF4-FFF2-40B4-BE49-F238E27FC236}">
                  <a16:creationId xmlns:a16="http://schemas.microsoft.com/office/drawing/2014/main" id="{1C4ED834-3CF6-2642-8E8A-A183EE2DC89A}"/>
                </a:ext>
              </a:extLst>
            </p:cNvPr>
            <p:cNvSpPr>
              <a:spLocks/>
            </p:cNvSpPr>
            <p:nvPr/>
          </p:nvSpPr>
          <p:spPr bwMode="gray">
            <a:xfrm>
              <a:off x="3961" y="268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noFill/>
              <a:prstDash val="solid"/>
              <a:round/>
              <a:headEnd/>
              <a:tailEnd/>
            </a:ln>
          </p:spPr>
          <p:txBody>
            <a:bodyPr/>
            <a:lstStyle/>
            <a:p>
              <a:endParaRPr lang="ru-RU"/>
            </a:p>
          </p:txBody>
        </p:sp>
        <p:sp>
          <p:nvSpPr>
            <p:cNvPr id="155" name="Freeform 341">
              <a:extLst>
                <a:ext uri="{FF2B5EF4-FFF2-40B4-BE49-F238E27FC236}">
                  <a16:creationId xmlns:a16="http://schemas.microsoft.com/office/drawing/2014/main" id="{5F2EE667-F4F0-554A-BCF4-150982F4F0BF}"/>
                </a:ext>
              </a:extLst>
            </p:cNvPr>
            <p:cNvSpPr>
              <a:spLocks/>
            </p:cNvSpPr>
            <p:nvPr/>
          </p:nvSpPr>
          <p:spPr bwMode="gray">
            <a:xfrm>
              <a:off x="4305" y="292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noFill/>
              <a:prstDash val="solid"/>
              <a:round/>
              <a:headEnd/>
              <a:tailEnd/>
            </a:ln>
          </p:spPr>
          <p:txBody>
            <a:bodyPr/>
            <a:lstStyle/>
            <a:p>
              <a:endParaRPr lang="ru-RU"/>
            </a:p>
          </p:txBody>
        </p:sp>
        <p:sp>
          <p:nvSpPr>
            <p:cNvPr id="156" name="Freeform 342">
              <a:extLst>
                <a:ext uri="{FF2B5EF4-FFF2-40B4-BE49-F238E27FC236}">
                  <a16:creationId xmlns:a16="http://schemas.microsoft.com/office/drawing/2014/main" id="{4E9520A4-FA5C-9440-A1A1-1AE7D84EB2AA}"/>
                </a:ext>
              </a:extLst>
            </p:cNvPr>
            <p:cNvSpPr>
              <a:spLocks/>
            </p:cNvSpPr>
            <p:nvPr/>
          </p:nvSpPr>
          <p:spPr bwMode="gray">
            <a:xfrm>
              <a:off x="4293" y="2944"/>
              <a:ext cx="44"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noFill/>
              <a:prstDash val="solid"/>
              <a:round/>
              <a:headEnd/>
              <a:tailEnd/>
            </a:ln>
          </p:spPr>
          <p:txBody>
            <a:bodyPr/>
            <a:lstStyle/>
            <a:p>
              <a:endParaRPr lang="ru-RU"/>
            </a:p>
          </p:txBody>
        </p:sp>
        <p:sp>
          <p:nvSpPr>
            <p:cNvPr id="157" name="Freeform 343">
              <a:extLst>
                <a:ext uri="{FF2B5EF4-FFF2-40B4-BE49-F238E27FC236}">
                  <a16:creationId xmlns:a16="http://schemas.microsoft.com/office/drawing/2014/main" id="{0580B817-4DF5-7945-86F7-9FDA7B89BD0F}"/>
                </a:ext>
              </a:extLst>
            </p:cNvPr>
            <p:cNvSpPr>
              <a:spLocks/>
            </p:cNvSpPr>
            <p:nvPr/>
          </p:nvSpPr>
          <p:spPr bwMode="gray">
            <a:xfrm>
              <a:off x="4543" y="287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noFill/>
              <a:prstDash val="solid"/>
              <a:round/>
              <a:headEnd/>
              <a:tailEnd/>
            </a:ln>
          </p:spPr>
          <p:txBody>
            <a:bodyPr/>
            <a:lstStyle/>
            <a:p>
              <a:endParaRPr lang="ru-RU"/>
            </a:p>
          </p:txBody>
        </p:sp>
        <p:sp>
          <p:nvSpPr>
            <p:cNvPr id="158" name="Freeform 344">
              <a:extLst>
                <a:ext uri="{FF2B5EF4-FFF2-40B4-BE49-F238E27FC236}">
                  <a16:creationId xmlns:a16="http://schemas.microsoft.com/office/drawing/2014/main" id="{ECAE6703-DEE3-2D4E-817B-2A3A31310FAF}"/>
                </a:ext>
              </a:extLst>
            </p:cNvPr>
            <p:cNvSpPr>
              <a:spLocks/>
            </p:cNvSpPr>
            <p:nvPr/>
          </p:nvSpPr>
          <p:spPr bwMode="gray">
            <a:xfrm>
              <a:off x="4505" y="286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noFill/>
              <a:prstDash val="solid"/>
              <a:round/>
              <a:headEnd/>
              <a:tailEnd/>
            </a:ln>
          </p:spPr>
          <p:txBody>
            <a:bodyPr/>
            <a:lstStyle/>
            <a:p>
              <a:endParaRPr lang="ru-RU"/>
            </a:p>
          </p:txBody>
        </p:sp>
        <p:sp>
          <p:nvSpPr>
            <p:cNvPr id="159" name="Freeform 345">
              <a:extLst>
                <a:ext uri="{FF2B5EF4-FFF2-40B4-BE49-F238E27FC236}">
                  <a16:creationId xmlns:a16="http://schemas.microsoft.com/office/drawing/2014/main" id="{3E79CBE9-C59D-A34B-BCF9-1E1C0213FEC8}"/>
                </a:ext>
              </a:extLst>
            </p:cNvPr>
            <p:cNvSpPr>
              <a:spLocks/>
            </p:cNvSpPr>
            <p:nvPr/>
          </p:nvSpPr>
          <p:spPr bwMode="gray">
            <a:xfrm>
              <a:off x="4369" y="2820"/>
              <a:ext cx="140"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noFill/>
              <a:prstDash val="solid"/>
              <a:round/>
              <a:headEnd/>
              <a:tailEnd/>
            </a:ln>
          </p:spPr>
          <p:txBody>
            <a:bodyPr/>
            <a:lstStyle/>
            <a:p>
              <a:endParaRPr lang="ru-RU"/>
            </a:p>
          </p:txBody>
        </p:sp>
        <p:sp>
          <p:nvSpPr>
            <p:cNvPr id="160" name="Freeform 346">
              <a:extLst>
                <a:ext uri="{FF2B5EF4-FFF2-40B4-BE49-F238E27FC236}">
                  <a16:creationId xmlns:a16="http://schemas.microsoft.com/office/drawing/2014/main" id="{960FEE1C-E253-5C48-A1E4-7D21ED9EE2E1}"/>
                </a:ext>
              </a:extLst>
            </p:cNvPr>
            <p:cNvSpPr>
              <a:spLocks/>
            </p:cNvSpPr>
            <p:nvPr/>
          </p:nvSpPr>
          <p:spPr bwMode="gray">
            <a:xfrm>
              <a:off x="4605" y="1462"/>
              <a:ext cx="440" cy="65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noFill/>
              <a:prstDash val="solid"/>
              <a:round/>
              <a:headEnd/>
              <a:tailEnd/>
            </a:ln>
          </p:spPr>
          <p:txBody>
            <a:bodyPr/>
            <a:lstStyle/>
            <a:p>
              <a:endParaRPr lang="ru-RU"/>
            </a:p>
          </p:txBody>
        </p:sp>
        <p:sp>
          <p:nvSpPr>
            <p:cNvPr id="161" name="Freeform 347">
              <a:extLst>
                <a:ext uri="{FF2B5EF4-FFF2-40B4-BE49-F238E27FC236}">
                  <a16:creationId xmlns:a16="http://schemas.microsoft.com/office/drawing/2014/main" id="{87E802D8-3E39-DC44-BA6A-B34421E7D637}"/>
                </a:ext>
              </a:extLst>
            </p:cNvPr>
            <p:cNvSpPr>
              <a:spLocks/>
            </p:cNvSpPr>
            <p:nvPr/>
          </p:nvSpPr>
          <p:spPr bwMode="gray">
            <a:xfrm>
              <a:off x="4999" y="171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noFill/>
              <a:prstDash val="solid"/>
              <a:round/>
              <a:headEnd/>
              <a:tailEnd/>
            </a:ln>
          </p:spPr>
          <p:txBody>
            <a:bodyPr/>
            <a:lstStyle/>
            <a:p>
              <a:endParaRPr lang="ru-RU"/>
            </a:p>
          </p:txBody>
        </p:sp>
        <p:sp>
          <p:nvSpPr>
            <p:cNvPr id="162" name="Freeform 348">
              <a:extLst>
                <a:ext uri="{FF2B5EF4-FFF2-40B4-BE49-F238E27FC236}">
                  <a16:creationId xmlns:a16="http://schemas.microsoft.com/office/drawing/2014/main" id="{66D0C33C-DB11-4C49-8C64-3C67DABE1297}"/>
                </a:ext>
              </a:extLst>
            </p:cNvPr>
            <p:cNvSpPr>
              <a:spLocks/>
            </p:cNvSpPr>
            <p:nvPr/>
          </p:nvSpPr>
          <p:spPr bwMode="gray">
            <a:xfrm>
              <a:off x="4415" y="175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noFill/>
              <a:prstDash val="solid"/>
              <a:round/>
              <a:headEnd/>
              <a:tailEnd/>
            </a:ln>
          </p:spPr>
          <p:txBody>
            <a:bodyPr/>
            <a:lstStyle/>
            <a:p>
              <a:endParaRPr lang="ru-RU"/>
            </a:p>
          </p:txBody>
        </p:sp>
        <p:sp>
          <p:nvSpPr>
            <p:cNvPr id="163" name="Freeform 349">
              <a:extLst>
                <a:ext uri="{FF2B5EF4-FFF2-40B4-BE49-F238E27FC236}">
                  <a16:creationId xmlns:a16="http://schemas.microsoft.com/office/drawing/2014/main" id="{3318F788-931C-D242-B69F-5C086E384F71}"/>
                </a:ext>
              </a:extLst>
            </p:cNvPr>
            <p:cNvSpPr>
              <a:spLocks/>
            </p:cNvSpPr>
            <p:nvPr/>
          </p:nvSpPr>
          <p:spPr bwMode="gray">
            <a:xfrm>
              <a:off x="4351" y="199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noFill/>
              <a:prstDash val="solid"/>
              <a:round/>
              <a:headEnd/>
              <a:tailEnd/>
            </a:ln>
          </p:spPr>
          <p:txBody>
            <a:bodyPr/>
            <a:lstStyle/>
            <a:p>
              <a:endParaRPr lang="ru-RU"/>
            </a:p>
          </p:txBody>
        </p:sp>
        <p:sp>
          <p:nvSpPr>
            <p:cNvPr id="164" name="Freeform 350">
              <a:extLst>
                <a:ext uri="{FF2B5EF4-FFF2-40B4-BE49-F238E27FC236}">
                  <a16:creationId xmlns:a16="http://schemas.microsoft.com/office/drawing/2014/main" id="{3CBF853C-C2CE-7B45-8CFD-EBC82C1B8916}"/>
                </a:ext>
              </a:extLst>
            </p:cNvPr>
            <p:cNvSpPr>
              <a:spLocks/>
            </p:cNvSpPr>
            <p:nvPr/>
          </p:nvSpPr>
          <p:spPr bwMode="gray">
            <a:xfrm>
              <a:off x="4149" y="166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noFill/>
              <a:prstDash val="solid"/>
              <a:round/>
              <a:headEnd/>
              <a:tailEnd/>
            </a:ln>
          </p:spPr>
          <p:txBody>
            <a:bodyPr/>
            <a:lstStyle/>
            <a:p>
              <a:endParaRPr lang="ru-RU"/>
            </a:p>
          </p:txBody>
        </p:sp>
        <p:sp>
          <p:nvSpPr>
            <p:cNvPr id="165" name="Freeform 351">
              <a:extLst>
                <a:ext uri="{FF2B5EF4-FFF2-40B4-BE49-F238E27FC236}">
                  <a16:creationId xmlns:a16="http://schemas.microsoft.com/office/drawing/2014/main" id="{402A35A2-02D6-F74E-98AD-F7466B7FBE4A}"/>
                </a:ext>
              </a:extLst>
            </p:cNvPr>
            <p:cNvSpPr>
              <a:spLocks/>
            </p:cNvSpPr>
            <p:nvPr/>
          </p:nvSpPr>
          <p:spPr bwMode="gray">
            <a:xfrm>
              <a:off x="4293" y="1680"/>
              <a:ext cx="68" cy="10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noFill/>
              <a:prstDash val="solid"/>
              <a:round/>
              <a:headEnd/>
              <a:tailEnd/>
            </a:ln>
          </p:spPr>
          <p:txBody>
            <a:bodyPr/>
            <a:lstStyle/>
            <a:p>
              <a:endParaRPr lang="ru-RU"/>
            </a:p>
          </p:txBody>
        </p:sp>
        <p:sp>
          <p:nvSpPr>
            <p:cNvPr id="166" name="Freeform 352">
              <a:extLst>
                <a:ext uri="{FF2B5EF4-FFF2-40B4-BE49-F238E27FC236}">
                  <a16:creationId xmlns:a16="http://schemas.microsoft.com/office/drawing/2014/main" id="{1223B094-175F-2F4A-9867-4BAA98158CF9}"/>
                </a:ext>
              </a:extLst>
            </p:cNvPr>
            <p:cNvSpPr>
              <a:spLocks/>
            </p:cNvSpPr>
            <p:nvPr/>
          </p:nvSpPr>
          <p:spPr bwMode="gray">
            <a:xfrm>
              <a:off x="3893" y="165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noFill/>
              <a:prstDash val="solid"/>
              <a:round/>
              <a:headEnd/>
              <a:tailEnd/>
            </a:ln>
          </p:spPr>
          <p:txBody>
            <a:bodyPr/>
            <a:lstStyle/>
            <a:p>
              <a:endParaRPr lang="ru-RU"/>
            </a:p>
          </p:txBody>
        </p:sp>
        <p:sp>
          <p:nvSpPr>
            <p:cNvPr id="167" name="Freeform 353">
              <a:extLst>
                <a:ext uri="{FF2B5EF4-FFF2-40B4-BE49-F238E27FC236}">
                  <a16:creationId xmlns:a16="http://schemas.microsoft.com/office/drawing/2014/main" id="{E6A220D1-A484-E447-85A3-4A3E2165CE8F}"/>
                </a:ext>
              </a:extLst>
            </p:cNvPr>
            <p:cNvSpPr>
              <a:spLocks/>
            </p:cNvSpPr>
            <p:nvPr/>
          </p:nvSpPr>
          <p:spPr bwMode="gray">
            <a:xfrm>
              <a:off x="3949" y="170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noFill/>
              <a:prstDash val="solid"/>
              <a:round/>
              <a:headEnd/>
              <a:tailEnd/>
            </a:ln>
          </p:spPr>
          <p:txBody>
            <a:bodyPr/>
            <a:lstStyle/>
            <a:p>
              <a:endParaRPr lang="ru-RU"/>
            </a:p>
          </p:txBody>
        </p:sp>
        <p:sp>
          <p:nvSpPr>
            <p:cNvPr id="168" name="Freeform 354">
              <a:extLst>
                <a:ext uri="{FF2B5EF4-FFF2-40B4-BE49-F238E27FC236}">
                  <a16:creationId xmlns:a16="http://schemas.microsoft.com/office/drawing/2014/main" id="{2963864C-8E71-C04B-A9A1-25AF8BDCC16C}"/>
                </a:ext>
              </a:extLst>
            </p:cNvPr>
            <p:cNvSpPr>
              <a:spLocks/>
            </p:cNvSpPr>
            <p:nvPr/>
          </p:nvSpPr>
          <p:spPr bwMode="gray">
            <a:xfrm>
              <a:off x="3957" y="1494"/>
              <a:ext cx="118" cy="90"/>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noFill/>
              <a:prstDash val="solid"/>
              <a:round/>
              <a:headEnd/>
              <a:tailEnd/>
            </a:ln>
          </p:spPr>
          <p:txBody>
            <a:bodyPr/>
            <a:lstStyle/>
            <a:p>
              <a:endParaRPr lang="ru-RU"/>
            </a:p>
          </p:txBody>
        </p:sp>
        <p:sp>
          <p:nvSpPr>
            <p:cNvPr id="169" name="Freeform 359">
              <a:extLst>
                <a:ext uri="{FF2B5EF4-FFF2-40B4-BE49-F238E27FC236}">
                  <a16:creationId xmlns:a16="http://schemas.microsoft.com/office/drawing/2014/main" id="{21BE1E35-B5D6-584C-A70C-75E77F6269C7}"/>
                </a:ext>
              </a:extLst>
            </p:cNvPr>
            <p:cNvSpPr>
              <a:spLocks/>
            </p:cNvSpPr>
            <p:nvPr/>
          </p:nvSpPr>
          <p:spPr bwMode="gray">
            <a:xfrm>
              <a:off x="4019" y="1596"/>
              <a:ext cx="114" cy="90"/>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noFill/>
              <a:prstDash val="solid"/>
              <a:round/>
              <a:headEnd/>
              <a:tailEnd/>
            </a:ln>
          </p:spPr>
          <p:txBody>
            <a:bodyPr/>
            <a:lstStyle/>
            <a:p>
              <a:endParaRPr lang="ru-RU"/>
            </a:p>
          </p:txBody>
        </p:sp>
        <p:sp>
          <p:nvSpPr>
            <p:cNvPr id="170" name="Freeform 355">
              <a:extLst>
                <a:ext uri="{FF2B5EF4-FFF2-40B4-BE49-F238E27FC236}">
                  <a16:creationId xmlns:a16="http://schemas.microsoft.com/office/drawing/2014/main" id="{33BFACCC-FD5C-B948-B95F-491DB0EE8BA6}"/>
                </a:ext>
              </a:extLst>
            </p:cNvPr>
            <p:cNvSpPr>
              <a:spLocks/>
            </p:cNvSpPr>
            <p:nvPr/>
          </p:nvSpPr>
          <p:spPr bwMode="gray">
            <a:xfrm>
              <a:off x="4069" y="1454"/>
              <a:ext cx="22"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noFill/>
              <a:prstDash val="solid"/>
              <a:round/>
              <a:headEnd/>
              <a:tailEnd/>
            </a:ln>
          </p:spPr>
          <p:txBody>
            <a:bodyPr/>
            <a:lstStyle/>
            <a:p>
              <a:endParaRPr lang="ru-RU"/>
            </a:p>
          </p:txBody>
        </p:sp>
        <p:sp>
          <p:nvSpPr>
            <p:cNvPr id="171" name="Freeform 356">
              <a:extLst>
                <a:ext uri="{FF2B5EF4-FFF2-40B4-BE49-F238E27FC236}">
                  <a16:creationId xmlns:a16="http://schemas.microsoft.com/office/drawing/2014/main" id="{E409AE0A-F789-6E47-BD03-94FB6A6F64B5}"/>
                </a:ext>
              </a:extLst>
            </p:cNvPr>
            <p:cNvSpPr>
              <a:spLocks/>
            </p:cNvSpPr>
            <p:nvPr/>
          </p:nvSpPr>
          <p:spPr bwMode="gray">
            <a:xfrm>
              <a:off x="4095" y="141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noFill/>
              <a:prstDash val="solid"/>
              <a:round/>
              <a:headEnd/>
              <a:tailEnd/>
            </a:ln>
          </p:spPr>
          <p:txBody>
            <a:bodyPr/>
            <a:lstStyle/>
            <a:p>
              <a:endParaRPr lang="ru-RU"/>
            </a:p>
          </p:txBody>
        </p:sp>
        <p:sp>
          <p:nvSpPr>
            <p:cNvPr id="172" name="Freeform 357">
              <a:extLst>
                <a:ext uri="{FF2B5EF4-FFF2-40B4-BE49-F238E27FC236}">
                  <a16:creationId xmlns:a16="http://schemas.microsoft.com/office/drawing/2014/main" id="{49632A31-F3E3-BD4A-8DF5-8C4B5E12B092}"/>
                </a:ext>
              </a:extLst>
            </p:cNvPr>
            <p:cNvSpPr>
              <a:spLocks/>
            </p:cNvSpPr>
            <p:nvPr/>
          </p:nvSpPr>
          <p:spPr bwMode="gray">
            <a:xfrm>
              <a:off x="4095" y="147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noFill/>
              <a:prstDash val="solid"/>
              <a:round/>
              <a:headEnd/>
              <a:tailEnd/>
            </a:ln>
          </p:spPr>
          <p:txBody>
            <a:bodyPr/>
            <a:lstStyle/>
            <a:p>
              <a:endParaRPr lang="ru-RU"/>
            </a:p>
          </p:txBody>
        </p:sp>
        <p:sp>
          <p:nvSpPr>
            <p:cNvPr id="173" name="Freeform 358">
              <a:extLst>
                <a:ext uri="{FF2B5EF4-FFF2-40B4-BE49-F238E27FC236}">
                  <a16:creationId xmlns:a16="http://schemas.microsoft.com/office/drawing/2014/main" id="{E2C4ED67-2FB8-1B48-87F0-942DE0BA009A}"/>
                </a:ext>
              </a:extLst>
            </p:cNvPr>
            <p:cNvSpPr>
              <a:spLocks/>
            </p:cNvSpPr>
            <p:nvPr/>
          </p:nvSpPr>
          <p:spPr bwMode="gray">
            <a:xfrm>
              <a:off x="4021" y="1576"/>
              <a:ext cx="20"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noFill/>
              <a:prstDash val="solid"/>
              <a:round/>
              <a:headEnd/>
              <a:tailEnd/>
            </a:ln>
          </p:spPr>
          <p:txBody>
            <a:bodyPr/>
            <a:lstStyle/>
            <a:p>
              <a:endParaRPr lang="ru-RU"/>
            </a:p>
          </p:txBody>
        </p:sp>
        <p:sp>
          <p:nvSpPr>
            <p:cNvPr id="174" name="Freeform 360">
              <a:extLst>
                <a:ext uri="{FF2B5EF4-FFF2-40B4-BE49-F238E27FC236}">
                  <a16:creationId xmlns:a16="http://schemas.microsoft.com/office/drawing/2014/main" id="{E9F04C75-9B64-404D-A7A1-476D7C14673B}"/>
                </a:ext>
              </a:extLst>
            </p:cNvPr>
            <p:cNvSpPr>
              <a:spLocks/>
            </p:cNvSpPr>
            <p:nvPr/>
          </p:nvSpPr>
          <p:spPr bwMode="gray">
            <a:xfrm>
              <a:off x="4199" y="146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noFill/>
              <a:prstDash val="solid"/>
              <a:round/>
              <a:headEnd/>
              <a:tailEnd/>
            </a:ln>
          </p:spPr>
          <p:txBody>
            <a:bodyPr/>
            <a:lstStyle/>
            <a:p>
              <a:endParaRPr lang="ru-RU"/>
            </a:p>
          </p:txBody>
        </p:sp>
        <p:sp>
          <p:nvSpPr>
            <p:cNvPr id="175" name="Freeform 361">
              <a:extLst>
                <a:ext uri="{FF2B5EF4-FFF2-40B4-BE49-F238E27FC236}">
                  <a16:creationId xmlns:a16="http://schemas.microsoft.com/office/drawing/2014/main" id="{37D16333-C73A-794D-8405-ECD59DAA638A}"/>
                </a:ext>
              </a:extLst>
            </p:cNvPr>
            <p:cNvSpPr>
              <a:spLocks/>
            </p:cNvSpPr>
            <p:nvPr/>
          </p:nvSpPr>
          <p:spPr bwMode="gray">
            <a:xfrm>
              <a:off x="4149" y="153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noFill/>
              <a:prstDash val="solid"/>
              <a:round/>
              <a:headEnd/>
              <a:tailEnd/>
            </a:ln>
          </p:spPr>
          <p:txBody>
            <a:bodyPr/>
            <a:lstStyle/>
            <a:p>
              <a:endParaRPr lang="ru-RU"/>
            </a:p>
          </p:txBody>
        </p:sp>
        <p:sp>
          <p:nvSpPr>
            <p:cNvPr id="176" name="Freeform 362">
              <a:extLst>
                <a:ext uri="{FF2B5EF4-FFF2-40B4-BE49-F238E27FC236}">
                  <a16:creationId xmlns:a16="http://schemas.microsoft.com/office/drawing/2014/main" id="{AA610C8C-5FC2-8441-A2C4-338DF5F6246B}"/>
                </a:ext>
              </a:extLst>
            </p:cNvPr>
            <p:cNvSpPr>
              <a:spLocks/>
            </p:cNvSpPr>
            <p:nvPr/>
          </p:nvSpPr>
          <p:spPr bwMode="gray">
            <a:xfrm>
              <a:off x="4225" y="1592"/>
              <a:ext cx="44"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noFill/>
              <a:prstDash val="solid"/>
              <a:round/>
              <a:headEnd/>
              <a:tailEnd/>
            </a:ln>
          </p:spPr>
          <p:txBody>
            <a:bodyPr/>
            <a:lstStyle/>
            <a:p>
              <a:endParaRPr lang="ru-RU"/>
            </a:p>
          </p:txBody>
        </p:sp>
        <p:sp>
          <p:nvSpPr>
            <p:cNvPr id="177" name="Freeform 363">
              <a:extLst>
                <a:ext uri="{FF2B5EF4-FFF2-40B4-BE49-F238E27FC236}">
                  <a16:creationId xmlns:a16="http://schemas.microsoft.com/office/drawing/2014/main" id="{F00218A1-78D1-0F47-869A-17F180A5719D}"/>
                </a:ext>
              </a:extLst>
            </p:cNvPr>
            <p:cNvSpPr>
              <a:spLocks/>
            </p:cNvSpPr>
            <p:nvPr/>
          </p:nvSpPr>
          <p:spPr bwMode="gray">
            <a:xfrm>
              <a:off x="4275" y="157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noFill/>
              <a:prstDash val="solid"/>
              <a:round/>
              <a:headEnd/>
              <a:tailEnd/>
            </a:ln>
          </p:spPr>
          <p:txBody>
            <a:bodyPr/>
            <a:lstStyle/>
            <a:p>
              <a:endParaRPr lang="ru-RU"/>
            </a:p>
          </p:txBody>
        </p:sp>
        <p:sp>
          <p:nvSpPr>
            <p:cNvPr id="178" name="Freeform 364">
              <a:extLst>
                <a:ext uri="{FF2B5EF4-FFF2-40B4-BE49-F238E27FC236}">
                  <a16:creationId xmlns:a16="http://schemas.microsoft.com/office/drawing/2014/main" id="{A3024EA0-C197-F844-943D-F8F9DCA8A03B}"/>
                </a:ext>
              </a:extLst>
            </p:cNvPr>
            <p:cNvSpPr>
              <a:spLocks/>
            </p:cNvSpPr>
            <p:nvPr/>
          </p:nvSpPr>
          <p:spPr bwMode="gray">
            <a:xfrm>
              <a:off x="4185" y="137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noFill/>
              <a:prstDash val="solid"/>
              <a:round/>
              <a:headEnd/>
              <a:tailEnd/>
            </a:ln>
          </p:spPr>
          <p:txBody>
            <a:bodyPr/>
            <a:lstStyle/>
            <a:p>
              <a:endParaRPr lang="ru-RU"/>
            </a:p>
          </p:txBody>
        </p:sp>
        <p:sp>
          <p:nvSpPr>
            <p:cNvPr id="179" name="Freeform 365">
              <a:extLst>
                <a:ext uri="{FF2B5EF4-FFF2-40B4-BE49-F238E27FC236}">
                  <a16:creationId xmlns:a16="http://schemas.microsoft.com/office/drawing/2014/main" id="{773C82AE-0E80-4F40-9D12-72A8FEB19BAF}"/>
                </a:ext>
              </a:extLst>
            </p:cNvPr>
            <p:cNvSpPr>
              <a:spLocks/>
            </p:cNvSpPr>
            <p:nvPr/>
          </p:nvSpPr>
          <p:spPr bwMode="gray">
            <a:xfrm>
              <a:off x="4291" y="141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noFill/>
              <a:prstDash val="solid"/>
              <a:round/>
              <a:headEnd/>
              <a:tailEnd/>
            </a:ln>
          </p:spPr>
          <p:txBody>
            <a:bodyPr/>
            <a:lstStyle/>
            <a:p>
              <a:endParaRPr lang="ru-RU"/>
            </a:p>
          </p:txBody>
        </p:sp>
        <p:sp>
          <p:nvSpPr>
            <p:cNvPr id="180" name="Freeform 366">
              <a:extLst>
                <a:ext uri="{FF2B5EF4-FFF2-40B4-BE49-F238E27FC236}">
                  <a16:creationId xmlns:a16="http://schemas.microsoft.com/office/drawing/2014/main" id="{349727FA-68A8-B44C-AF84-1C5383302594}"/>
                </a:ext>
              </a:extLst>
            </p:cNvPr>
            <p:cNvSpPr>
              <a:spLocks/>
            </p:cNvSpPr>
            <p:nvPr/>
          </p:nvSpPr>
          <p:spPr bwMode="gray">
            <a:xfrm>
              <a:off x="4417" y="142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noFill/>
              <a:prstDash val="solid"/>
              <a:round/>
              <a:headEnd/>
              <a:tailEnd/>
            </a:ln>
          </p:spPr>
          <p:txBody>
            <a:bodyPr/>
            <a:lstStyle/>
            <a:p>
              <a:endParaRPr lang="ru-RU"/>
            </a:p>
          </p:txBody>
        </p:sp>
        <p:sp>
          <p:nvSpPr>
            <p:cNvPr id="181" name="Freeform 367">
              <a:extLst>
                <a:ext uri="{FF2B5EF4-FFF2-40B4-BE49-F238E27FC236}">
                  <a16:creationId xmlns:a16="http://schemas.microsoft.com/office/drawing/2014/main" id="{8D1964F0-8079-614F-B661-5BB13448C80E}"/>
                </a:ext>
              </a:extLst>
            </p:cNvPr>
            <p:cNvSpPr>
              <a:spLocks/>
            </p:cNvSpPr>
            <p:nvPr/>
          </p:nvSpPr>
          <p:spPr bwMode="gray">
            <a:xfrm>
              <a:off x="4179" y="183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noFill/>
              <a:prstDash val="solid"/>
              <a:round/>
              <a:headEnd/>
              <a:tailEnd/>
            </a:ln>
          </p:spPr>
          <p:txBody>
            <a:bodyPr/>
            <a:lstStyle/>
            <a:p>
              <a:endParaRPr lang="ru-RU"/>
            </a:p>
          </p:txBody>
        </p:sp>
        <p:sp>
          <p:nvSpPr>
            <p:cNvPr id="182" name="Freeform 368">
              <a:extLst>
                <a:ext uri="{FF2B5EF4-FFF2-40B4-BE49-F238E27FC236}">
                  <a16:creationId xmlns:a16="http://schemas.microsoft.com/office/drawing/2014/main" id="{008A730C-5D64-2B42-B6C2-F335F73E66B8}"/>
                </a:ext>
              </a:extLst>
            </p:cNvPr>
            <p:cNvSpPr>
              <a:spLocks/>
            </p:cNvSpPr>
            <p:nvPr/>
          </p:nvSpPr>
          <p:spPr bwMode="gray">
            <a:xfrm>
              <a:off x="4431" y="167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noFill/>
              <a:prstDash val="solid"/>
              <a:round/>
              <a:headEnd/>
              <a:tailEnd/>
            </a:ln>
          </p:spPr>
          <p:txBody>
            <a:bodyPr/>
            <a:lstStyle/>
            <a:p>
              <a:endParaRPr lang="ru-RU"/>
            </a:p>
          </p:txBody>
        </p:sp>
        <p:sp>
          <p:nvSpPr>
            <p:cNvPr id="183" name="Freeform 369">
              <a:extLst>
                <a:ext uri="{FF2B5EF4-FFF2-40B4-BE49-F238E27FC236}">
                  <a16:creationId xmlns:a16="http://schemas.microsoft.com/office/drawing/2014/main" id="{0292FE4A-61EF-0D48-8EB8-7B93AE957348}"/>
                </a:ext>
              </a:extLst>
            </p:cNvPr>
            <p:cNvSpPr>
              <a:spLocks/>
            </p:cNvSpPr>
            <p:nvPr/>
          </p:nvSpPr>
          <p:spPr bwMode="gray">
            <a:xfrm>
              <a:off x="4473" y="1882"/>
              <a:ext cx="24"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noFill/>
              <a:prstDash val="solid"/>
              <a:round/>
              <a:headEnd/>
              <a:tailEnd/>
            </a:ln>
          </p:spPr>
          <p:txBody>
            <a:bodyPr/>
            <a:lstStyle/>
            <a:p>
              <a:endParaRPr lang="ru-RU"/>
            </a:p>
          </p:txBody>
        </p:sp>
        <p:sp>
          <p:nvSpPr>
            <p:cNvPr id="184" name="Freeform 370">
              <a:extLst>
                <a:ext uri="{FF2B5EF4-FFF2-40B4-BE49-F238E27FC236}">
                  <a16:creationId xmlns:a16="http://schemas.microsoft.com/office/drawing/2014/main" id="{1E659942-BCFD-294A-A717-A2B6DB4B5091}"/>
                </a:ext>
              </a:extLst>
            </p:cNvPr>
            <p:cNvSpPr>
              <a:spLocks/>
            </p:cNvSpPr>
            <p:nvPr/>
          </p:nvSpPr>
          <p:spPr bwMode="gray">
            <a:xfrm>
              <a:off x="4463" y="140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noFill/>
              <a:prstDash val="solid"/>
              <a:round/>
              <a:headEnd/>
              <a:tailEnd/>
            </a:ln>
          </p:spPr>
          <p:txBody>
            <a:bodyPr/>
            <a:lstStyle/>
            <a:p>
              <a:endParaRPr lang="ru-RU"/>
            </a:p>
          </p:txBody>
        </p:sp>
        <p:sp>
          <p:nvSpPr>
            <p:cNvPr id="185" name="Freeform 371">
              <a:extLst>
                <a:ext uri="{FF2B5EF4-FFF2-40B4-BE49-F238E27FC236}">
                  <a16:creationId xmlns:a16="http://schemas.microsoft.com/office/drawing/2014/main" id="{1E6C4FC9-0EEC-7A44-8B52-8A7969AC40BB}"/>
                </a:ext>
              </a:extLst>
            </p:cNvPr>
            <p:cNvSpPr>
              <a:spLocks/>
            </p:cNvSpPr>
            <p:nvPr/>
          </p:nvSpPr>
          <p:spPr bwMode="gray">
            <a:xfrm>
              <a:off x="4715" y="357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noFill/>
              <a:prstDash val="solid"/>
              <a:round/>
              <a:headEnd/>
              <a:tailEnd/>
            </a:ln>
          </p:spPr>
          <p:txBody>
            <a:bodyPr/>
            <a:lstStyle/>
            <a:p>
              <a:endParaRPr lang="ru-RU"/>
            </a:p>
          </p:txBody>
        </p:sp>
        <p:sp>
          <p:nvSpPr>
            <p:cNvPr id="186" name="Freeform 372">
              <a:extLst>
                <a:ext uri="{FF2B5EF4-FFF2-40B4-BE49-F238E27FC236}">
                  <a16:creationId xmlns:a16="http://schemas.microsoft.com/office/drawing/2014/main" id="{439D6F55-7816-1945-8533-73E596FCEC1A}"/>
                </a:ext>
              </a:extLst>
            </p:cNvPr>
            <p:cNvSpPr>
              <a:spLocks/>
            </p:cNvSpPr>
            <p:nvPr/>
          </p:nvSpPr>
          <p:spPr bwMode="gray">
            <a:xfrm>
              <a:off x="3651" y="177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noFill/>
              <a:prstDash val="solid"/>
              <a:round/>
              <a:headEnd/>
              <a:tailEnd/>
            </a:ln>
          </p:spPr>
          <p:txBody>
            <a:bodyPr/>
            <a:lstStyle/>
            <a:p>
              <a:endParaRPr lang="ru-RU"/>
            </a:p>
          </p:txBody>
        </p:sp>
        <p:sp>
          <p:nvSpPr>
            <p:cNvPr id="187" name="Freeform 373">
              <a:extLst>
                <a:ext uri="{FF2B5EF4-FFF2-40B4-BE49-F238E27FC236}">
                  <a16:creationId xmlns:a16="http://schemas.microsoft.com/office/drawing/2014/main" id="{6E172F22-C568-1D4B-87D3-0A0783941C62}"/>
                </a:ext>
              </a:extLst>
            </p:cNvPr>
            <p:cNvSpPr>
              <a:spLocks/>
            </p:cNvSpPr>
            <p:nvPr/>
          </p:nvSpPr>
          <p:spPr bwMode="gray">
            <a:xfrm>
              <a:off x="3313" y="1796"/>
              <a:ext cx="492"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noFill/>
              <a:prstDash val="solid"/>
              <a:round/>
              <a:headEnd/>
              <a:tailEnd/>
            </a:ln>
          </p:spPr>
          <p:txBody>
            <a:bodyPr/>
            <a:lstStyle/>
            <a:p>
              <a:endParaRPr lang="ru-RU"/>
            </a:p>
          </p:txBody>
        </p:sp>
        <p:sp>
          <p:nvSpPr>
            <p:cNvPr id="188" name="Freeform 374">
              <a:extLst>
                <a:ext uri="{FF2B5EF4-FFF2-40B4-BE49-F238E27FC236}">
                  <a16:creationId xmlns:a16="http://schemas.microsoft.com/office/drawing/2014/main" id="{BC83A9FB-38BB-1842-B29F-1DF30EF5856C}"/>
                </a:ext>
              </a:extLst>
            </p:cNvPr>
            <p:cNvSpPr>
              <a:spLocks/>
            </p:cNvSpPr>
            <p:nvPr/>
          </p:nvSpPr>
          <p:spPr bwMode="gray">
            <a:xfrm>
              <a:off x="3863" y="240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noFill/>
              <a:prstDash val="solid"/>
              <a:round/>
              <a:headEnd/>
              <a:tailEnd/>
            </a:ln>
          </p:spPr>
          <p:txBody>
            <a:bodyPr/>
            <a:lstStyle/>
            <a:p>
              <a:endParaRPr lang="ru-RU"/>
            </a:p>
          </p:txBody>
        </p:sp>
        <p:sp>
          <p:nvSpPr>
            <p:cNvPr id="189" name="Freeform 375">
              <a:extLst>
                <a:ext uri="{FF2B5EF4-FFF2-40B4-BE49-F238E27FC236}">
                  <a16:creationId xmlns:a16="http://schemas.microsoft.com/office/drawing/2014/main" id="{EF5E09C4-0822-6F49-9CF8-2F8C2330F052}"/>
                </a:ext>
              </a:extLst>
            </p:cNvPr>
            <p:cNvSpPr>
              <a:spLocks/>
            </p:cNvSpPr>
            <p:nvPr/>
          </p:nvSpPr>
          <p:spPr bwMode="gray">
            <a:xfrm>
              <a:off x="5012" y="201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noFill/>
              <a:prstDash val="solid"/>
              <a:round/>
              <a:headEnd/>
              <a:tailEnd/>
            </a:ln>
          </p:spPr>
          <p:txBody>
            <a:bodyPr/>
            <a:lstStyle/>
            <a:p>
              <a:endParaRPr lang="ru-RU"/>
            </a:p>
          </p:txBody>
        </p:sp>
      </p:grpSp>
      <p:sp>
        <p:nvSpPr>
          <p:cNvPr id="190" name="Oval Callout 189">
            <a:extLst>
              <a:ext uri="{FF2B5EF4-FFF2-40B4-BE49-F238E27FC236}">
                <a16:creationId xmlns:a16="http://schemas.microsoft.com/office/drawing/2014/main" id="{5D7B3C8F-3B22-D942-99C9-D43C01EC5F1C}"/>
              </a:ext>
            </a:extLst>
          </p:cNvPr>
          <p:cNvSpPr/>
          <p:nvPr/>
        </p:nvSpPr>
        <p:spPr>
          <a:xfrm>
            <a:off x="6396329" y="3096937"/>
            <a:ext cx="1090245" cy="468924"/>
          </a:xfrm>
          <a:prstGeom prst="wedgeEllipseCallout">
            <a:avLst>
              <a:gd name="adj1" fmla="val 63038"/>
              <a:gd name="adj2" fmla="val 50000"/>
            </a:avLst>
          </a:prstGeom>
          <a:solidFill>
            <a:srgbClr val="870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Hello!</a:t>
            </a:r>
          </a:p>
        </p:txBody>
      </p:sp>
      <p:sp>
        <p:nvSpPr>
          <p:cNvPr id="191" name="Oval Callout 190">
            <a:extLst>
              <a:ext uri="{FF2B5EF4-FFF2-40B4-BE49-F238E27FC236}">
                <a16:creationId xmlns:a16="http://schemas.microsoft.com/office/drawing/2014/main" id="{FBD4B8D1-372D-4D4F-A981-080467D1D10B}"/>
              </a:ext>
            </a:extLst>
          </p:cNvPr>
          <p:cNvSpPr/>
          <p:nvPr/>
        </p:nvSpPr>
        <p:spPr>
          <a:xfrm>
            <a:off x="7889917" y="2569398"/>
            <a:ext cx="1090245" cy="468924"/>
          </a:xfrm>
          <a:prstGeom prst="wedgeEllipseCallout">
            <a:avLst>
              <a:gd name="adj1" fmla="val -50941"/>
              <a:gd name="adj2" fmla="val 8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Salut!</a:t>
            </a:r>
          </a:p>
        </p:txBody>
      </p:sp>
      <p:sp>
        <p:nvSpPr>
          <p:cNvPr id="192" name="Oval Callout 191">
            <a:extLst>
              <a:ext uri="{FF2B5EF4-FFF2-40B4-BE49-F238E27FC236}">
                <a16:creationId xmlns:a16="http://schemas.microsoft.com/office/drawing/2014/main" id="{371774C4-4A21-0446-915E-055A7836DB31}"/>
              </a:ext>
            </a:extLst>
          </p:cNvPr>
          <p:cNvSpPr/>
          <p:nvPr/>
        </p:nvSpPr>
        <p:spPr>
          <a:xfrm>
            <a:off x="7087990" y="4071704"/>
            <a:ext cx="978874" cy="468924"/>
          </a:xfrm>
          <a:prstGeom prst="wedgeEllipseCallout">
            <a:avLst>
              <a:gd name="adj1" fmla="val 71640"/>
              <a:gd name="adj2" fmla="val 72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Hola!</a:t>
            </a:r>
          </a:p>
        </p:txBody>
      </p:sp>
      <p:sp>
        <p:nvSpPr>
          <p:cNvPr id="193" name="Oval Callout 192">
            <a:extLst>
              <a:ext uri="{FF2B5EF4-FFF2-40B4-BE49-F238E27FC236}">
                <a16:creationId xmlns:a16="http://schemas.microsoft.com/office/drawing/2014/main" id="{4ED92587-EF7C-5047-9706-AFA3ECB7ADE2}"/>
              </a:ext>
            </a:extLst>
          </p:cNvPr>
          <p:cNvSpPr/>
          <p:nvPr/>
        </p:nvSpPr>
        <p:spPr>
          <a:xfrm>
            <a:off x="8518207" y="5178334"/>
            <a:ext cx="832337" cy="468924"/>
          </a:xfrm>
          <a:prstGeom prst="wedgeEllipseCallout">
            <a:avLst>
              <a:gd name="adj1" fmla="val -26209"/>
              <a:gd name="adj2" fmla="val -1125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Olá</a:t>
            </a:r>
            <a:r>
              <a:rPr lang="en-US" dirty="0">
                <a:solidFill>
                  <a:schemeClr val="bg1"/>
                </a:solidFill>
              </a:rPr>
              <a:t>!</a:t>
            </a:r>
          </a:p>
        </p:txBody>
      </p:sp>
      <p:sp>
        <p:nvSpPr>
          <p:cNvPr id="194" name="Oval Callout 193">
            <a:extLst>
              <a:ext uri="{FF2B5EF4-FFF2-40B4-BE49-F238E27FC236}">
                <a16:creationId xmlns:a16="http://schemas.microsoft.com/office/drawing/2014/main" id="{86916F77-D0B3-304B-8A5F-F781573AF79C}"/>
              </a:ext>
            </a:extLst>
          </p:cNvPr>
          <p:cNvSpPr/>
          <p:nvPr/>
        </p:nvSpPr>
        <p:spPr>
          <a:xfrm>
            <a:off x="5692945" y="4487202"/>
            <a:ext cx="703384" cy="468924"/>
          </a:xfrm>
          <a:prstGeom prst="wedgeEllipseCallout">
            <a:avLst>
              <a:gd name="adj1" fmla="val -43414"/>
              <a:gd name="adj2" fmla="val 825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Hi!</a:t>
            </a:r>
          </a:p>
        </p:txBody>
      </p:sp>
      <p:sp>
        <p:nvSpPr>
          <p:cNvPr id="195" name="Oval Callout 194">
            <a:extLst>
              <a:ext uri="{FF2B5EF4-FFF2-40B4-BE49-F238E27FC236}">
                <a16:creationId xmlns:a16="http://schemas.microsoft.com/office/drawing/2014/main" id="{3056D617-000A-8B4B-B69A-CEA0E9B58E71}"/>
              </a:ext>
            </a:extLst>
          </p:cNvPr>
          <p:cNvSpPr/>
          <p:nvPr/>
        </p:nvSpPr>
        <p:spPr>
          <a:xfrm>
            <a:off x="3895136" y="4142043"/>
            <a:ext cx="703384" cy="290594"/>
          </a:xfrm>
          <a:prstGeom prst="wedgeEllipseCallout">
            <a:avLst>
              <a:gd name="adj1" fmla="val -8959"/>
              <a:gd name="adj2" fmla="val -140438"/>
            </a:avLst>
          </a:prstGeom>
          <a:solidFill>
            <a:srgbClr val="005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ہیلو</a:t>
            </a:r>
            <a:endParaRPr lang="en-US" dirty="0"/>
          </a:p>
        </p:txBody>
      </p:sp>
      <p:sp>
        <p:nvSpPr>
          <p:cNvPr id="196" name="Oval Callout 195">
            <a:extLst>
              <a:ext uri="{FF2B5EF4-FFF2-40B4-BE49-F238E27FC236}">
                <a16:creationId xmlns:a16="http://schemas.microsoft.com/office/drawing/2014/main" id="{750AC1D0-412D-814E-9A06-08F3CC52A120}"/>
              </a:ext>
            </a:extLst>
          </p:cNvPr>
          <p:cNvSpPr/>
          <p:nvPr/>
        </p:nvSpPr>
        <p:spPr>
          <a:xfrm>
            <a:off x="4140807" y="3196529"/>
            <a:ext cx="1313851" cy="369332"/>
          </a:xfrm>
          <a:prstGeom prst="wedgeEllipseCallout">
            <a:avLst>
              <a:gd name="adj1" fmla="val -30390"/>
              <a:gd name="adj2" fmla="val 136573"/>
            </a:avLst>
          </a:prstGeom>
          <a:solidFill>
            <a:srgbClr val="F2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i-IN" dirty="0"/>
              <a:t>नमस्ते</a:t>
            </a:r>
            <a:r>
              <a:rPr lang="en-US" dirty="0"/>
              <a:t> !</a:t>
            </a:r>
          </a:p>
        </p:txBody>
      </p:sp>
      <p:sp>
        <p:nvSpPr>
          <p:cNvPr id="197" name="Oval Callout 196">
            <a:extLst>
              <a:ext uri="{FF2B5EF4-FFF2-40B4-BE49-F238E27FC236}">
                <a16:creationId xmlns:a16="http://schemas.microsoft.com/office/drawing/2014/main" id="{8C76A436-1132-1B49-ABC9-009490363B84}"/>
              </a:ext>
            </a:extLst>
          </p:cNvPr>
          <p:cNvSpPr/>
          <p:nvPr/>
        </p:nvSpPr>
        <p:spPr>
          <a:xfrm>
            <a:off x="4797733" y="2053584"/>
            <a:ext cx="1436155" cy="632479"/>
          </a:xfrm>
          <a:prstGeom prst="wedgeEllipseCallout">
            <a:avLst>
              <a:gd name="adj1" fmla="val -24679"/>
              <a:gd name="adj2" fmla="val 6857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Привет</a:t>
            </a:r>
            <a:r>
              <a:rPr lang="en-US" dirty="0"/>
              <a:t> !</a:t>
            </a:r>
          </a:p>
        </p:txBody>
      </p:sp>
      <p:sp>
        <p:nvSpPr>
          <p:cNvPr id="198" name="Oval Callout 197">
            <a:extLst>
              <a:ext uri="{FF2B5EF4-FFF2-40B4-BE49-F238E27FC236}">
                <a16:creationId xmlns:a16="http://schemas.microsoft.com/office/drawing/2014/main" id="{50C036AB-E22D-3D41-8FC2-CFD2F1421FC2}"/>
              </a:ext>
            </a:extLst>
          </p:cNvPr>
          <p:cNvSpPr/>
          <p:nvPr/>
        </p:nvSpPr>
        <p:spPr>
          <a:xfrm>
            <a:off x="3428830" y="2803860"/>
            <a:ext cx="962854" cy="468924"/>
          </a:xfrm>
          <a:prstGeom prst="wedgeEllipseCallout">
            <a:avLst>
              <a:gd name="adj1" fmla="val -63844"/>
              <a:gd name="adj2" fmla="val 10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Ciao!</a:t>
            </a:r>
          </a:p>
        </p:txBody>
      </p:sp>
      <p:sp>
        <p:nvSpPr>
          <p:cNvPr id="199" name="Oval Callout 198">
            <a:extLst>
              <a:ext uri="{FF2B5EF4-FFF2-40B4-BE49-F238E27FC236}">
                <a16:creationId xmlns:a16="http://schemas.microsoft.com/office/drawing/2014/main" id="{8C4526D0-8181-3D40-967A-DF53CC1392B3}"/>
              </a:ext>
            </a:extLst>
          </p:cNvPr>
          <p:cNvSpPr/>
          <p:nvPr/>
        </p:nvSpPr>
        <p:spPr>
          <a:xfrm>
            <a:off x="1269378" y="3096938"/>
            <a:ext cx="1463971" cy="562708"/>
          </a:xfrm>
          <a:prstGeom prst="wedgeEllipseCallout">
            <a:avLst>
              <a:gd name="adj1" fmla="val 69255"/>
              <a:gd name="adj2" fmla="val 1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Bonjour!</a:t>
            </a:r>
          </a:p>
        </p:txBody>
      </p:sp>
      <p:sp>
        <p:nvSpPr>
          <p:cNvPr id="200" name="Oval Callout 199">
            <a:extLst>
              <a:ext uri="{FF2B5EF4-FFF2-40B4-BE49-F238E27FC236}">
                <a16:creationId xmlns:a16="http://schemas.microsoft.com/office/drawing/2014/main" id="{11E0FD9C-6AB7-0F42-8803-1566B99693AA}"/>
              </a:ext>
            </a:extLst>
          </p:cNvPr>
          <p:cNvSpPr/>
          <p:nvPr/>
        </p:nvSpPr>
        <p:spPr>
          <a:xfrm>
            <a:off x="2424892" y="2404709"/>
            <a:ext cx="1050087" cy="562708"/>
          </a:xfrm>
          <a:prstGeom prst="wedgeEllipseCallout">
            <a:avLst>
              <a:gd name="adj1" fmla="val 17422"/>
              <a:gd name="adj2" fmla="val 10583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Hallo!</a:t>
            </a:r>
          </a:p>
        </p:txBody>
      </p:sp>
      <p:sp>
        <p:nvSpPr>
          <p:cNvPr id="201" name="Oval Callout 200">
            <a:extLst>
              <a:ext uri="{FF2B5EF4-FFF2-40B4-BE49-F238E27FC236}">
                <a16:creationId xmlns:a16="http://schemas.microsoft.com/office/drawing/2014/main" id="{01468335-3FC9-2344-BFCF-2633D6143B4D}"/>
              </a:ext>
            </a:extLst>
          </p:cNvPr>
          <p:cNvSpPr/>
          <p:nvPr/>
        </p:nvSpPr>
        <p:spPr>
          <a:xfrm>
            <a:off x="3371777" y="4909855"/>
            <a:ext cx="1313851" cy="413776"/>
          </a:xfrm>
          <a:prstGeom prst="wedgeEllipseCallout">
            <a:avLst>
              <a:gd name="adj1" fmla="val -38118"/>
              <a:gd name="adj2" fmla="val -721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Mhoro</a:t>
            </a:r>
            <a:r>
              <a:rPr lang="en-US" dirty="0"/>
              <a:t>!</a:t>
            </a:r>
          </a:p>
        </p:txBody>
      </p:sp>
      <p:sp>
        <p:nvSpPr>
          <p:cNvPr id="202" name="Oval Callout 201">
            <a:extLst>
              <a:ext uri="{FF2B5EF4-FFF2-40B4-BE49-F238E27FC236}">
                <a16:creationId xmlns:a16="http://schemas.microsoft.com/office/drawing/2014/main" id="{B6296E49-162C-FC41-A860-29751E0DD419}"/>
              </a:ext>
            </a:extLst>
          </p:cNvPr>
          <p:cNvSpPr/>
          <p:nvPr/>
        </p:nvSpPr>
        <p:spPr>
          <a:xfrm>
            <a:off x="2797183" y="3992830"/>
            <a:ext cx="1050087" cy="413776"/>
          </a:xfrm>
          <a:prstGeom prst="wedgeEllipseCallout">
            <a:avLst>
              <a:gd name="adj1" fmla="val -29955"/>
              <a:gd name="adj2" fmla="val -721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r-AE" dirty="0"/>
              <a:t>مرحبا</a:t>
            </a:r>
            <a:endParaRPr lang="en-US" dirty="0"/>
          </a:p>
        </p:txBody>
      </p:sp>
      <p:sp>
        <p:nvSpPr>
          <p:cNvPr id="203" name="Oval Callout 202">
            <a:extLst>
              <a:ext uri="{FF2B5EF4-FFF2-40B4-BE49-F238E27FC236}">
                <a16:creationId xmlns:a16="http://schemas.microsoft.com/office/drawing/2014/main" id="{0DAEA763-E2AE-834A-9F89-A97F2BE91C72}"/>
              </a:ext>
            </a:extLst>
          </p:cNvPr>
          <p:cNvSpPr/>
          <p:nvPr/>
        </p:nvSpPr>
        <p:spPr>
          <a:xfrm>
            <a:off x="5290180" y="3915891"/>
            <a:ext cx="934013" cy="290594"/>
          </a:xfrm>
          <a:prstGeom prst="wedgeEllipseCallout">
            <a:avLst>
              <a:gd name="adj1" fmla="val -103959"/>
              <a:gd name="adj2" fmla="val -1243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你好</a:t>
            </a:r>
            <a:endParaRPr lang="en-US" dirty="0"/>
          </a:p>
        </p:txBody>
      </p:sp>
    </p:spTree>
    <p:extLst>
      <p:ext uri="{BB962C8B-B14F-4D97-AF65-F5344CB8AC3E}">
        <p14:creationId xmlns:p14="http://schemas.microsoft.com/office/powerpoint/2010/main" val="360359712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p:txBody>
          <a:bodyPr/>
          <a:lstStyle/>
          <a:p>
            <a:r>
              <a:rPr lang="en-US" dirty="0"/>
              <a:t>Off-the-shelf Models</a:t>
            </a:r>
          </a:p>
        </p:txBody>
      </p:sp>
      <p:pic>
        <p:nvPicPr>
          <p:cNvPr id="7" name="Picture 2">
            <a:extLst>
              <a:ext uri="{FF2B5EF4-FFF2-40B4-BE49-F238E27FC236}">
                <a16:creationId xmlns:a16="http://schemas.microsoft.com/office/drawing/2014/main" id="{27D813C5-F961-254A-A969-66B2FE0A8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620200"/>
            <a:ext cx="4655987" cy="3617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1D5C37C7-0519-D94C-937F-C1603427A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871" y="1635568"/>
            <a:ext cx="5408700" cy="2879681"/>
          </a:xfrm>
          <a:prstGeom prst="rect">
            <a:avLst/>
          </a:prstGeom>
          <a:ln>
            <a:solidFill>
              <a:schemeClr val="tx1"/>
            </a:solidFill>
          </a:ln>
        </p:spPr>
      </p:pic>
      <p:sp>
        <p:nvSpPr>
          <p:cNvPr id="9" name="TextBox 8">
            <a:extLst>
              <a:ext uri="{FF2B5EF4-FFF2-40B4-BE49-F238E27FC236}">
                <a16:creationId xmlns:a16="http://schemas.microsoft.com/office/drawing/2014/main" id="{CF4F21B5-19AC-BF46-A737-BB8780555DD6}"/>
              </a:ext>
            </a:extLst>
          </p:cNvPr>
          <p:cNvSpPr txBox="1"/>
          <p:nvPr/>
        </p:nvSpPr>
        <p:spPr>
          <a:xfrm>
            <a:off x="1199456" y="4522293"/>
            <a:ext cx="2552302" cy="215444"/>
          </a:xfrm>
          <a:prstGeom prst="rect">
            <a:avLst/>
          </a:prstGeom>
          <a:noFill/>
        </p:spPr>
        <p:txBody>
          <a:bodyPr wrap="none" rtlCol="0">
            <a:spAutoFit/>
          </a:bodyPr>
          <a:lstStyle/>
          <a:p>
            <a:r>
              <a:rPr lang="en-US" sz="800" dirty="0"/>
              <a:t>Source: </a:t>
            </a:r>
            <a:r>
              <a:rPr lang="en-US" sz="800" dirty="0">
                <a:hlinkClick r:id="rId5"/>
              </a:rPr>
              <a:t>http://jalammar.github.io/illustrated-word2vec/</a:t>
            </a:r>
            <a:r>
              <a:rPr lang="en-US" sz="800" dirty="0"/>
              <a:t> </a:t>
            </a:r>
          </a:p>
        </p:txBody>
      </p:sp>
      <p:sp>
        <p:nvSpPr>
          <p:cNvPr id="10" name="TextBox 9">
            <a:extLst>
              <a:ext uri="{FF2B5EF4-FFF2-40B4-BE49-F238E27FC236}">
                <a16:creationId xmlns:a16="http://schemas.microsoft.com/office/drawing/2014/main" id="{1A77010C-40B1-3D4D-A4B8-0AAC05792399}"/>
              </a:ext>
            </a:extLst>
          </p:cNvPr>
          <p:cNvSpPr txBox="1"/>
          <p:nvPr/>
        </p:nvSpPr>
        <p:spPr>
          <a:xfrm>
            <a:off x="7176120" y="5237800"/>
            <a:ext cx="2214068" cy="215444"/>
          </a:xfrm>
          <a:prstGeom prst="rect">
            <a:avLst/>
          </a:prstGeom>
          <a:noFill/>
        </p:spPr>
        <p:txBody>
          <a:bodyPr wrap="none" rtlCol="0">
            <a:spAutoFit/>
          </a:bodyPr>
          <a:lstStyle/>
          <a:p>
            <a:r>
              <a:rPr lang="en-US" sz="800" dirty="0"/>
              <a:t>Source: </a:t>
            </a:r>
            <a:r>
              <a:rPr lang="en-US" sz="800" dirty="0">
                <a:hlinkClick r:id="rId6"/>
              </a:rPr>
              <a:t>https://nlp.stanford.edu/projects/glove/</a:t>
            </a:r>
            <a:r>
              <a:rPr lang="en-US" sz="800" dirty="0"/>
              <a:t> </a:t>
            </a:r>
          </a:p>
        </p:txBody>
      </p:sp>
      <p:sp>
        <p:nvSpPr>
          <p:cNvPr id="11" name="TextBox 10">
            <a:extLst>
              <a:ext uri="{FF2B5EF4-FFF2-40B4-BE49-F238E27FC236}">
                <a16:creationId xmlns:a16="http://schemas.microsoft.com/office/drawing/2014/main" id="{5871B52D-E246-CB40-8942-FD8ACFE513DC}"/>
              </a:ext>
            </a:extLst>
          </p:cNvPr>
          <p:cNvSpPr txBox="1"/>
          <p:nvPr/>
        </p:nvSpPr>
        <p:spPr>
          <a:xfrm>
            <a:off x="1319870" y="4948933"/>
            <a:ext cx="5202065" cy="923330"/>
          </a:xfrm>
          <a:prstGeom prst="rect">
            <a:avLst/>
          </a:prstGeom>
          <a:solidFill>
            <a:srgbClr val="00B050"/>
          </a:solidFill>
        </p:spPr>
        <p:txBody>
          <a:bodyPr wrap="none" rtlCol="0">
            <a:spAutoFit/>
          </a:bodyPr>
          <a:lstStyle/>
          <a:p>
            <a:r>
              <a:rPr lang="en-US" dirty="0">
                <a:solidFill>
                  <a:schemeClr val="accent6"/>
                </a:solidFill>
              </a:rPr>
              <a:t>- Pre-trained embeddings available for English words</a:t>
            </a:r>
          </a:p>
          <a:p>
            <a:r>
              <a:rPr lang="en-US" dirty="0">
                <a:solidFill>
                  <a:schemeClr val="accent6"/>
                </a:solidFill>
              </a:rPr>
              <a:t>- Works on monolingual corpus</a:t>
            </a:r>
          </a:p>
          <a:p>
            <a:r>
              <a:rPr lang="en-US" dirty="0">
                <a:solidFill>
                  <a:schemeClr val="accent6"/>
                </a:solidFill>
              </a:rPr>
              <a:t>- Need large corpus to train for new languages</a:t>
            </a:r>
          </a:p>
        </p:txBody>
      </p:sp>
      <p:sp>
        <p:nvSpPr>
          <p:cNvPr id="3" name="TextBox 2">
            <a:extLst>
              <a:ext uri="{FF2B5EF4-FFF2-40B4-BE49-F238E27FC236}">
                <a16:creationId xmlns:a16="http://schemas.microsoft.com/office/drawing/2014/main" id="{BE006D24-9B1C-6840-AE5B-278220B3B1FC}"/>
              </a:ext>
            </a:extLst>
          </p:cNvPr>
          <p:cNvSpPr txBox="1"/>
          <p:nvPr/>
        </p:nvSpPr>
        <p:spPr>
          <a:xfrm>
            <a:off x="5559533" y="1250868"/>
            <a:ext cx="1169038" cy="369332"/>
          </a:xfrm>
          <a:prstGeom prst="rect">
            <a:avLst/>
          </a:prstGeom>
          <a:solidFill>
            <a:schemeClr val="accent2"/>
          </a:solidFill>
        </p:spPr>
        <p:txBody>
          <a:bodyPr wrap="none" rtlCol="0">
            <a:spAutoFit/>
          </a:bodyPr>
          <a:lstStyle/>
          <a:p>
            <a:r>
              <a:rPr lang="en-US" dirty="0">
                <a:solidFill>
                  <a:schemeClr val="accent6"/>
                </a:solidFill>
              </a:rPr>
              <a:t>Word2Vec</a:t>
            </a:r>
          </a:p>
        </p:txBody>
      </p:sp>
      <p:sp>
        <p:nvSpPr>
          <p:cNvPr id="12" name="TextBox 11">
            <a:extLst>
              <a:ext uri="{FF2B5EF4-FFF2-40B4-BE49-F238E27FC236}">
                <a16:creationId xmlns:a16="http://schemas.microsoft.com/office/drawing/2014/main" id="{28789543-A7FE-4747-8140-623132ECCDAC}"/>
              </a:ext>
            </a:extLst>
          </p:cNvPr>
          <p:cNvSpPr txBox="1"/>
          <p:nvPr/>
        </p:nvSpPr>
        <p:spPr>
          <a:xfrm>
            <a:off x="11163939" y="1250868"/>
            <a:ext cx="760721" cy="369332"/>
          </a:xfrm>
          <a:prstGeom prst="rect">
            <a:avLst/>
          </a:prstGeom>
          <a:solidFill>
            <a:schemeClr val="accent2"/>
          </a:solidFill>
        </p:spPr>
        <p:txBody>
          <a:bodyPr wrap="none" rtlCol="0">
            <a:spAutoFit/>
          </a:bodyPr>
          <a:lstStyle/>
          <a:p>
            <a:r>
              <a:rPr lang="en-US" dirty="0" err="1">
                <a:solidFill>
                  <a:schemeClr val="accent6"/>
                </a:solidFill>
              </a:rPr>
              <a:t>GloVe</a:t>
            </a:r>
            <a:endParaRPr lang="en-US" dirty="0">
              <a:solidFill>
                <a:schemeClr val="accent6"/>
              </a:solidFill>
            </a:endParaRPr>
          </a:p>
        </p:txBody>
      </p:sp>
    </p:spTree>
    <p:extLst>
      <p:ext uri="{BB962C8B-B14F-4D97-AF65-F5344CB8AC3E}">
        <p14:creationId xmlns:p14="http://schemas.microsoft.com/office/powerpoint/2010/main" val="247282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3"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DD89-EC7B-BB47-B4D3-1795E2DEDBE5}"/>
              </a:ext>
            </a:extLst>
          </p:cNvPr>
          <p:cNvSpPr>
            <a:spLocks noGrp="1"/>
          </p:cNvSpPr>
          <p:nvPr>
            <p:ph type="title"/>
          </p:nvPr>
        </p:nvSpPr>
        <p:spPr/>
        <p:txBody>
          <a:bodyPr/>
          <a:lstStyle/>
          <a:p>
            <a:r>
              <a:rPr lang="en-US" dirty="0"/>
              <a:t>Code-Switched Data</a:t>
            </a:r>
          </a:p>
        </p:txBody>
      </p:sp>
      <p:sp>
        <p:nvSpPr>
          <p:cNvPr id="12" name="Content Placeholder 2">
            <a:extLst>
              <a:ext uri="{FF2B5EF4-FFF2-40B4-BE49-F238E27FC236}">
                <a16:creationId xmlns:a16="http://schemas.microsoft.com/office/drawing/2014/main" id="{FF3997EF-3C2E-6E4E-BC71-E702B08E03ED}"/>
              </a:ext>
            </a:extLst>
          </p:cNvPr>
          <p:cNvSpPr txBox="1">
            <a:spLocks/>
          </p:cNvSpPr>
          <p:nvPr/>
        </p:nvSpPr>
        <p:spPr>
          <a:xfrm>
            <a:off x="592180" y="459525"/>
            <a:ext cx="5626100" cy="170984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Alternating between two languages in the same sentence/ conversation</a:t>
            </a:r>
          </a:p>
        </p:txBody>
      </p:sp>
      <p:pic>
        <p:nvPicPr>
          <p:cNvPr id="13" name="Picture 12">
            <a:extLst>
              <a:ext uri="{FF2B5EF4-FFF2-40B4-BE49-F238E27FC236}">
                <a16:creationId xmlns:a16="http://schemas.microsoft.com/office/drawing/2014/main" id="{E7E67F96-5C9C-1E40-AEFE-E6FE54F5442E}"/>
              </a:ext>
            </a:extLst>
          </p:cNvPr>
          <p:cNvPicPr>
            <a:picLocks noChangeAspect="1"/>
          </p:cNvPicPr>
          <p:nvPr/>
        </p:nvPicPr>
        <p:blipFill>
          <a:blip r:embed="rId3"/>
          <a:stretch>
            <a:fillRect/>
          </a:stretch>
        </p:blipFill>
        <p:spPr>
          <a:xfrm>
            <a:off x="6404982" y="2406390"/>
            <a:ext cx="5245200" cy="571879"/>
          </a:xfrm>
          <a:prstGeom prst="rect">
            <a:avLst/>
          </a:prstGeom>
          <a:ln>
            <a:solidFill>
              <a:schemeClr val="tx1"/>
            </a:solidFill>
          </a:ln>
        </p:spPr>
      </p:pic>
      <p:pic>
        <p:nvPicPr>
          <p:cNvPr id="14" name="Picture 13" descr="A close up of a logo&#10;&#10;Description automatically generated">
            <a:extLst>
              <a:ext uri="{FF2B5EF4-FFF2-40B4-BE49-F238E27FC236}">
                <a16:creationId xmlns:a16="http://schemas.microsoft.com/office/drawing/2014/main" id="{49316725-337F-5A43-9A46-99129009F39F}"/>
              </a:ext>
            </a:extLst>
          </p:cNvPr>
          <p:cNvPicPr>
            <a:picLocks noChangeAspect="1"/>
          </p:cNvPicPr>
          <p:nvPr/>
        </p:nvPicPr>
        <p:blipFill>
          <a:blip r:embed="rId4"/>
          <a:stretch>
            <a:fillRect/>
          </a:stretch>
        </p:blipFill>
        <p:spPr>
          <a:xfrm>
            <a:off x="6404982" y="1229453"/>
            <a:ext cx="5626100" cy="812800"/>
          </a:xfrm>
          <a:prstGeom prst="rect">
            <a:avLst/>
          </a:prstGeom>
          <a:ln>
            <a:solidFill>
              <a:schemeClr val="tx1"/>
            </a:solidFill>
          </a:ln>
        </p:spPr>
      </p:pic>
      <p:pic>
        <p:nvPicPr>
          <p:cNvPr id="15" name="Picture 14" descr="A picture containing bird&#10;&#10;Description automatically generated">
            <a:extLst>
              <a:ext uri="{FF2B5EF4-FFF2-40B4-BE49-F238E27FC236}">
                <a16:creationId xmlns:a16="http://schemas.microsoft.com/office/drawing/2014/main" id="{860B1616-8DBB-2F46-BECA-DFBFDE6B179A}"/>
              </a:ext>
            </a:extLst>
          </p:cNvPr>
          <p:cNvPicPr>
            <a:picLocks noChangeAspect="1"/>
          </p:cNvPicPr>
          <p:nvPr/>
        </p:nvPicPr>
        <p:blipFill>
          <a:blip r:embed="rId5"/>
          <a:stretch>
            <a:fillRect/>
          </a:stretch>
        </p:blipFill>
        <p:spPr>
          <a:xfrm>
            <a:off x="6404982" y="3360542"/>
            <a:ext cx="5018921" cy="2517882"/>
          </a:xfrm>
          <a:prstGeom prst="rect">
            <a:avLst/>
          </a:prstGeom>
          <a:ln>
            <a:solidFill>
              <a:schemeClr val="tx1"/>
            </a:solidFill>
          </a:ln>
        </p:spPr>
      </p:pic>
      <p:sp>
        <p:nvSpPr>
          <p:cNvPr id="16" name="TextBox 15">
            <a:extLst>
              <a:ext uri="{FF2B5EF4-FFF2-40B4-BE49-F238E27FC236}">
                <a16:creationId xmlns:a16="http://schemas.microsoft.com/office/drawing/2014/main" id="{9EFCA0F7-C1DC-924B-8777-45FB7629AEA9}"/>
              </a:ext>
            </a:extLst>
          </p:cNvPr>
          <p:cNvSpPr txBox="1"/>
          <p:nvPr/>
        </p:nvSpPr>
        <p:spPr>
          <a:xfrm>
            <a:off x="6343452" y="5956384"/>
            <a:ext cx="1462260" cy="215444"/>
          </a:xfrm>
          <a:prstGeom prst="rect">
            <a:avLst/>
          </a:prstGeom>
          <a:noFill/>
        </p:spPr>
        <p:txBody>
          <a:bodyPr wrap="none" rtlCol="0">
            <a:spAutoFit/>
          </a:bodyPr>
          <a:lstStyle/>
          <a:p>
            <a:r>
              <a:rPr lang="en-US" sz="800" dirty="0"/>
              <a:t>Source: My Facebook timeline</a:t>
            </a:r>
          </a:p>
        </p:txBody>
      </p:sp>
      <p:pic>
        <p:nvPicPr>
          <p:cNvPr id="2050" name="Picture 2" descr="Funny Spanglish Words - How To Speak Spanglish">
            <a:extLst>
              <a:ext uri="{FF2B5EF4-FFF2-40B4-BE49-F238E27FC236}">
                <a16:creationId xmlns:a16="http://schemas.microsoft.com/office/drawing/2014/main" id="{602D783A-582F-0E4B-A900-E57FCD5C3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895" y="3068960"/>
            <a:ext cx="4153945" cy="23365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C4F8DA8-9381-4844-A601-F6FE938284D1}"/>
                  </a:ext>
                </a:extLst>
              </p14:cNvPr>
              <p14:cNvContentPartPr/>
              <p14:nvPr/>
            </p14:nvContentPartPr>
            <p14:xfrm>
              <a:off x="6449760" y="1753811"/>
              <a:ext cx="3197880" cy="54720"/>
            </p14:xfrm>
          </p:contentPart>
        </mc:Choice>
        <mc:Fallback xmlns="">
          <p:pic>
            <p:nvPicPr>
              <p:cNvPr id="3" name="Ink 2">
                <a:extLst>
                  <a:ext uri="{FF2B5EF4-FFF2-40B4-BE49-F238E27FC236}">
                    <a16:creationId xmlns:a16="http://schemas.microsoft.com/office/drawing/2014/main" id="{9C4F8DA8-9381-4844-A601-F6FE938284D1}"/>
                  </a:ext>
                </a:extLst>
              </p:cNvPr>
              <p:cNvPicPr/>
              <p:nvPr/>
            </p:nvPicPr>
            <p:blipFill>
              <a:blip r:embed="rId8"/>
              <a:stretch>
                <a:fillRect/>
              </a:stretch>
            </p:blipFill>
            <p:spPr>
              <a:xfrm>
                <a:off x="6396120" y="1645811"/>
                <a:ext cx="33055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0E4A804E-8CFF-4245-BA90-B3D85FF6D315}"/>
                  </a:ext>
                </a:extLst>
              </p14:cNvPr>
              <p14:cNvContentPartPr/>
              <p14:nvPr/>
            </p14:nvContentPartPr>
            <p14:xfrm>
              <a:off x="8388000" y="2774411"/>
              <a:ext cx="921960" cy="15480"/>
            </p14:xfrm>
          </p:contentPart>
        </mc:Choice>
        <mc:Fallback xmlns="">
          <p:pic>
            <p:nvPicPr>
              <p:cNvPr id="4" name="Ink 3">
                <a:extLst>
                  <a:ext uri="{FF2B5EF4-FFF2-40B4-BE49-F238E27FC236}">
                    <a16:creationId xmlns:a16="http://schemas.microsoft.com/office/drawing/2014/main" id="{0E4A804E-8CFF-4245-BA90-B3D85FF6D315}"/>
                  </a:ext>
                </a:extLst>
              </p:cNvPr>
              <p:cNvPicPr/>
              <p:nvPr/>
            </p:nvPicPr>
            <p:blipFill>
              <a:blip r:embed="rId10"/>
              <a:stretch>
                <a:fillRect/>
              </a:stretch>
            </p:blipFill>
            <p:spPr>
              <a:xfrm>
                <a:off x="8334000" y="2666771"/>
                <a:ext cx="1029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796D965-DA0C-BE49-81A8-2890E52D7CBD}"/>
                  </a:ext>
                </a:extLst>
              </p14:cNvPr>
              <p14:cNvContentPartPr/>
              <p14:nvPr/>
            </p14:nvContentPartPr>
            <p14:xfrm>
              <a:off x="9122760" y="4497371"/>
              <a:ext cx="1922400" cy="19440"/>
            </p14:xfrm>
          </p:contentPart>
        </mc:Choice>
        <mc:Fallback xmlns="">
          <p:pic>
            <p:nvPicPr>
              <p:cNvPr id="18" name="Ink 17">
                <a:extLst>
                  <a:ext uri="{FF2B5EF4-FFF2-40B4-BE49-F238E27FC236}">
                    <a16:creationId xmlns:a16="http://schemas.microsoft.com/office/drawing/2014/main" id="{D796D965-DA0C-BE49-81A8-2890E52D7CBD}"/>
                  </a:ext>
                </a:extLst>
              </p:cNvPr>
              <p:cNvPicPr/>
              <p:nvPr/>
            </p:nvPicPr>
            <p:blipFill>
              <a:blip r:embed="rId12"/>
              <a:stretch>
                <a:fillRect/>
              </a:stretch>
            </p:blipFill>
            <p:spPr>
              <a:xfrm>
                <a:off x="9069120" y="4389371"/>
                <a:ext cx="2030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992B374-0FE1-6345-B502-A0E403A9CF75}"/>
                  </a:ext>
                </a:extLst>
              </p14:cNvPr>
              <p14:cNvContentPartPr/>
              <p14:nvPr/>
            </p14:nvContentPartPr>
            <p14:xfrm>
              <a:off x="6526440" y="4848731"/>
              <a:ext cx="1681200" cy="46440"/>
            </p14:xfrm>
          </p:contentPart>
        </mc:Choice>
        <mc:Fallback xmlns="">
          <p:pic>
            <p:nvPicPr>
              <p:cNvPr id="19" name="Ink 18">
                <a:extLst>
                  <a:ext uri="{FF2B5EF4-FFF2-40B4-BE49-F238E27FC236}">
                    <a16:creationId xmlns:a16="http://schemas.microsoft.com/office/drawing/2014/main" id="{3992B374-0FE1-6345-B502-A0E403A9CF75}"/>
                  </a:ext>
                </a:extLst>
              </p:cNvPr>
              <p:cNvPicPr/>
              <p:nvPr/>
            </p:nvPicPr>
            <p:blipFill>
              <a:blip r:embed="rId14"/>
              <a:stretch>
                <a:fillRect/>
              </a:stretch>
            </p:blipFill>
            <p:spPr>
              <a:xfrm>
                <a:off x="6472440" y="4741091"/>
                <a:ext cx="1788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0D36BD0B-8E0F-2945-B375-B39355357180}"/>
                  </a:ext>
                </a:extLst>
              </p14:cNvPr>
              <p14:cNvContentPartPr/>
              <p14:nvPr/>
            </p14:nvContentPartPr>
            <p14:xfrm>
              <a:off x="6957000" y="229931"/>
              <a:ext cx="882720" cy="14400"/>
            </p14:xfrm>
          </p:contentPart>
        </mc:Choice>
        <mc:Fallback xmlns="">
          <p:pic>
            <p:nvPicPr>
              <p:cNvPr id="20" name="Ink 19">
                <a:extLst>
                  <a:ext uri="{FF2B5EF4-FFF2-40B4-BE49-F238E27FC236}">
                    <a16:creationId xmlns:a16="http://schemas.microsoft.com/office/drawing/2014/main" id="{0D36BD0B-8E0F-2945-B375-B39355357180}"/>
                  </a:ext>
                </a:extLst>
              </p:cNvPr>
              <p:cNvPicPr/>
              <p:nvPr/>
            </p:nvPicPr>
            <p:blipFill>
              <a:blip r:embed="rId16"/>
              <a:stretch>
                <a:fillRect/>
              </a:stretch>
            </p:blipFill>
            <p:spPr>
              <a:xfrm>
                <a:off x="6903000" y="121931"/>
                <a:ext cx="990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0193121-9ED8-C84F-8F7E-7C6A7AF7303D}"/>
                  </a:ext>
                </a:extLst>
              </p14:cNvPr>
              <p14:cNvContentPartPr/>
              <p14:nvPr/>
            </p14:nvContentPartPr>
            <p14:xfrm>
              <a:off x="9879120" y="1726091"/>
              <a:ext cx="1820880" cy="56160"/>
            </p14:xfrm>
          </p:contentPart>
        </mc:Choice>
        <mc:Fallback xmlns="">
          <p:pic>
            <p:nvPicPr>
              <p:cNvPr id="21" name="Ink 20">
                <a:extLst>
                  <a:ext uri="{FF2B5EF4-FFF2-40B4-BE49-F238E27FC236}">
                    <a16:creationId xmlns:a16="http://schemas.microsoft.com/office/drawing/2014/main" id="{20193121-9ED8-C84F-8F7E-7C6A7AF7303D}"/>
                  </a:ext>
                </a:extLst>
              </p:cNvPr>
              <p:cNvPicPr/>
              <p:nvPr/>
            </p:nvPicPr>
            <p:blipFill>
              <a:blip r:embed="rId18"/>
              <a:stretch>
                <a:fillRect/>
              </a:stretch>
            </p:blipFill>
            <p:spPr>
              <a:xfrm>
                <a:off x="9825480" y="1618091"/>
                <a:ext cx="1928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556A4FB2-7C93-3F4F-B57E-1CB2633B0BEE}"/>
                  </a:ext>
                </a:extLst>
              </p14:cNvPr>
              <p14:cNvContentPartPr/>
              <p14:nvPr/>
            </p14:nvContentPartPr>
            <p14:xfrm>
              <a:off x="8108280" y="2558411"/>
              <a:ext cx="3215880" cy="22680"/>
            </p14:xfrm>
          </p:contentPart>
        </mc:Choice>
        <mc:Fallback xmlns="">
          <p:pic>
            <p:nvPicPr>
              <p:cNvPr id="22" name="Ink 21">
                <a:extLst>
                  <a:ext uri="{FF2B5EF4-FFF2-40B4-BE49-F238E27FC236}">
                    <a16:creationId xmlns:a16="http://schemas.microsoft.com/office/drawing/2014/main" id="{556A4FB2-7C93-3F4F-B57E-1CB2633B0BEE}"/>
                  </a:ext>
                </a:extLst>
              </p:cNvPr>
              <p:cNvPicPr/>
              <p:nvPr/>
            </p:nvPicPr>
            <p:blipFill>
              <a:blip r:embed="rId20"/>
              <a:stretch>
                <a:fillRect/>
              </a:stretch>
            </p:blipFill>
            <p:spPr>
              <a:xfrm>
                <a:off x="8054640" y="2450411"/>
                <a:ext cx="3323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51C983C0-5B6C-E945-8443-CB7930E51649}"/>
                  </a:ext>
                </a:extLst>
              </p14:cNvPr>
              <p14:cNvContentPartPr/>
              <p14:nvPr/>
            </p14:nvContentPartPr>
            <p14:xfrm>
              <a:off x="6451200" y="2792771"/>
              <a:ext cx="1842480" cy="21600"/>
            </p14:xfrm>
          </p:contentPart>
        </mc:Choice>
        <mc:Fallback xmlns="">
          <p:pic>
            <p:nvPicPr>
              <p:cNvPr id="23" name="Ink 22">
                <a:extLst>
                  <a:ext uri="{FF2B5EF4-FFF2-40B4-BE49-F238E27FC236}">
                    <a16:creationId xmlns:a16="http://schemas.microsoft.com/office/drawing/2014/main" id="{51C983C0-5B6C-E945-8443-CB7930E51649}"/>
                  </a:ext>
                </a:extLst>
              </p:cNvPr>
              <p:cNvPicPr/>
              <p:nvPr/>
            </p:nvPicPr>
            <p:blipFill>
              <a:blip r:embed="rId22"/>
              <a:stretch>
                <a:fillRect/>
              </a:stretch>
            </p:blipFill>
            <p:spPr>
              <a:xfrm>
                <a:off x="6397560" y="2685131"/>
                <a:ext cx="1950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8433A95D-37B5-DB4F-91E0-A8309EAE5373}"/>
                  </a:ext>
                </a:extLst>
              </p14:cNvPr>
              <p14:cNvContentPartPr/>
              <p14:nvPr/>
            </p14:nvContentPartPr>
            <p14:xfrm>
              <a:off x="6526440" y="4513211"/>
              <a:ext cx="2441160" cy="52920"/>
            </p14:xfrm>
          </p:contentPart>
        </mc:Choice>
        <mc:Fallback xmlns="">
          <p:pic>
            <p:nvPicPr>
              <p:cNvPr id="24" name="Ink 23">
                <a:extLst>
                  <a:ext uri="{FF2B5EF4-FFF2-40B4-BE49-F238E27FC236}">
                    <a16:creationId xmlns:a16="http://schemas.microsoft.com/office/drawing/2014/main" id="{8433A95D-37B5-DB4F-91E0-A8309EAE5373}"/>
                  </a:ext>
                </a:extLst>
              </p:cNvPr>
              <p:cNvPicPr/>
              <p:nvPr/>
            </p:nvPicPr>
            <p:blipFill>
              <a:blip r:embed="rId24"/>
              <a:stretch>
                <a:fillRect/>
              </a:stretch>
            </p:blipFill>
            <p:spPr>
              <a:xfrm>
                <a:off x="6472800" y="4405571"/>
                <a:ext cx="25488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0E7D67D-5177-D84F-9F9E-58739DCC5E21}"/>
                  </a:ext>
                </a:extLst>
              </p14:cNvPr>
              <p14:cNvContentPartPr/>
              <p14:nvPr/>
            </p14:nvContentPartPr>
            <p14:xfrm>
              <a:off x="6527160" y="5579891"/>
              <a:ext cx="2802600" cy="11160"/>
            </p14:xfrm>
          </p:contentPart>
        </mc:Choice>
        <mc:Fallback xmlns="">
          <p:pic>
            <p:nvPicPr>
              <p:cNvPr id="25" name="Ink 24">
                <a:extLst>
                  <a:ext uri="{FF2B5EF4-FFF2-40B4-BE49-F238E27FC236}">
                    <a16:creationId xmlns:a16="http://schemas.microsoft.com/office/drawing/2014/main" id="{F0E7D67D-5177-D84F-9F9E-58739DCC5E21}"/>
                  </a:ext>
                </a:extLst>
              </p:cNvPr>
              <p:cNvPicPr/>
              <p:nvPr/>
            </p:nvPicPr>
            <p:blipFill>
              <a:blip r:embed="rId26"/>
              <a:stretch>
                <a:fillRect/>
              </a:stretch>
            </p:blipFill>
            <p:spPr>
              <a:xfrm>
                <a:off x="6473160" y="5472251"/>
                <a:ext cx="2910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5594FE40-02F8-DC46-8BA8-A561BBE2BA85}"/>
                  </a:ext>
                </a:extLst>
              </p14:cNvPr>
              <p14:cNvContentPartPr/>
              <p14:nvPr/>
            </p14:nvContentPartPr>
            <p14:xfrm>
              <a:off x="6475320" y="2550491"/>
              <a:ext cx="1506240" cy="3600"/>
            </p14:xfrm>
          </p:contentPart>
        </mc:Choice>
        <mc:Fallback xmlns="">
          <p:pic>
            <p:nvPicPr>
              <p:cNvPr id="26" name="Ink 25">
                <a:extLst>
                  <a:ext uri="{FF2B5EF4-FFF2-40B4-BE49-F238E27FC236}">
                    <a16:creationId xmlns:a16="http://schemas.microsoft.com/office/drawing/2014/main" id="{5594FE40-02F8-DC46-8BA8-A561BBE2BA85}"/>
                  </a:ext>
                </a:extLst>
              </p:cNvPr>
              <p:cNvPicPr/>
              <p:nvPr/>
            </p:nvPicPr>
            <p:blipFill>
              <a:blip r:embed="rId28"/>
              <a:stretch>
                <a:fillRect/>
              </a:stretch>
            </p:blipFill>
            <p:spPr>
              <a:xfrm>
                <a:off x="6421320" y="2442491"/>
                <a:ext cx="1613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9061009E-A4ED-E542-ADE5-5E59AA95EEE3}"/>
                  </a:ext>
                </a:extLst>
              </p14:cNvPr>
              <p14:cNvContentPartPr/>
              <p14:nvPr/>
            </p14:nvContentPartPr>
            <p14:xfrm>
              <a:off x="2805480" y="3863771"/>
              <a:ext cx="718920" cy="9720"/>
            </p14:xfrm>
          </p:contentPart>
        </mc:Choice>
        <mc:Fallback xmlns="">
          <p:pic>
            <p:nvPicPr>
              <p:cNvPr id="30" name="Ink 29">
                <a:extLst>
                  <a:ext uri="{FF2B5EF4-FFF2-40B4-BE49-F238E27FC236}">
                    <a16:creationId xmlns:a16="http://schemas.microsoft.com/office/drawing/2014/main" id="{9061009E-A4ED-E542-ADE5-5E59AA95EEE3}"/>
                  </a:ext>
                </a:extLst>
              </p:cNvPr>
              <p:cNvPicPr/>
              <p:nvPr/>
            </p:nvPicPr>
            <p:blipFill>
              <a:blip r:embed="rId35"/>
              <a:stretch>
                <a:fillRect/>
              </a:stretch>
            </p:blipFill>
            <p:spPr>
              <a:xfrm>
                <a:off x="2751840" y="3756131"/>
                <a:ext cx="826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7FE6374-8E68-7E4A-8AE5-CE8923DDD61A}"/>
                  </a:ext>
                </a:extLst>
              </p14:cNvPr>
              <p14:cNvContentPartPr/>
              <p14:nvPr/>
            </p14:nvContentPartPr>
            <p14:xfrm>
              <a:off x="6994800" y="525131"/>
              <a:ext cx="987480" cy="23400"/>
            </p14:xfrm>
          </p:contentPart>
        </mc:Choice>
        <mc:Fallback xmlns="">
          <p:pic>
            <p:nvPicPr>
              <p:cNvPr id="31" name="Ink 30">
                <a:extLst>
                  <a:ext uri="{FF2B5EF4-FFF2-40B4-BE49-F238E27FC236}">
                    <a16:creationId xmlns:a16="http://schemas.microsoft.com/office/drawing/2014/main" id="{E7FE6374-8E68-7E4A-8AE5-CE8923DDD61A}"/>
                  </a:ext>
                </a:extLst>
              </p:cNvPr>
              <p:cNvPicPr/>
              <p:nvPr/>
            </p:nvPicPr>
            <p:blipFill>
              <a:blip r:embed="rId37"/>
              <a:stretch>
                <a:fillRect/>
              </a:stretch>
            </p:blipFill>
            <p:spPr>
              <a:xfrm>
                <a:off x="6940800" y="417131"/>
                <a:ext cx="1095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7648C08D-A953-7B44-A6DA-A22ADD832FC5}"/>
                  </a:ext>
                </a:extLst>
              </p14:cNvPr>
              <p14:cNvContentPartPr/>
              <p14:nvPr/>
            </p14:nvContentPartPr>
            <p14:xfrm>
              <a:off x="7025760" y="884411"/>
              <a:ext cx="1013400" cy="360"/>
            </p14:xfrm>
          </p:contentPart>
        </mc:Choice>
        <mc:Fallback xmlns="">
          <p:pic>
            <p:nvPicPr>
              <p:cNvPr id="32" name="Ink 31">
                <a:extLst>
                  <a:ext uri="{FF2B5EF4-FFF2-40B4-BE49-F238E27FC236}">
                    <a16:creationId xmlns:a16="http://schemas.microsoft.com/office/drawing/2014/main" id="{7648C08D-A953-7B44-A6DA-A22ADD832FC5}"/>
                  </a:ext>
                </a:extLst>
              </p:cNvPr>
              <p:cNvPicPr/>
              <p:nvPr/>
            </p:nvPicPr>
            <p:blipFill>
              <a:blip r:embed="rId39"/>
              <a:stretch>
                <a:fillRect/>
              </a:stretch>
            </p:blipFill>
            <p:spPr>
              <a:xfrm>
                <a:off x="6971760" y="776411"/>
                <a:ext cx="1121040" cy="216000"/>
              </a:xfrm>
              <a:prstGeom prst="rect">
                <a:avLst/>
              </a:prstGeom>
            </p:spPr>
          </p:pic>
        </mc:Fallback>
      </mc:AlternateContent>
      <p:sp>
        <p:nvSpPr>
          <p:cNvPr id="33" name="TextBox 32">
            <a:extLst>
              <a:ext uri="{FF2B5EF4-FFF2-40B4-BE49-F238E27FC236}">
                <a16:creationId xmlns:a16="http://schemas.microsoft.com/office/drawing/2014/main" id="{01B544CC-0730-3940-BCF4-DDDB7EE309D6}"/>
              </a:ext>
            </a:extLst>
          </p:cNvPr>
          <p:cNvSpPr txBox="1"/>
          <p:nvPr/>
        </p:nvSpPr>
        <p:spPr>
          <a:xfrm>
            <a:off x="8572309" y="76684"/>
            <a:ext cx="1336648" cy="338554"/>
          </a:xfrm>
          <a:prstGeom prst="rect">
            <a:avLst/>
          </a:prstGeom>
          <a:noFill/>
        </p:spPr>
        <p:txBody>
          <a:bodyPr wrap="none" rtlCol="0">
            <a:spAutoFit/>
          </a:bodyPr>
          <a:lstStyle/>
          <a:p>
            <a:r>
              <a:rPr lang="en-US" sz="1600" i="1" dirty="0"/>
              <a:t>Transliterated</a:t>
            </a:r>
          </a:p>
        </p:txBody>
      </p:sp>
      <p:cxnSp>
        <p:nvCxnSpPr>
          <p:cNvPr id="35" name="Straight Arrow Connector 34">
            <a:extLst>
              <a:ext uri="{FF2B5EF4-FFF2-40B4-BE49-F238E27FC236}">
                <a16:creationId xmlns:a16="http://schemas.microsoft.com/office/drawing/2014/main" id="{D6AB337C-C491-584A-BEF9-6153FB7A5070}"/>
              </a:ext>
            </a:extLst>
          </p:cNvPr>
          <p:cNvCxnSpPr/>
          <p:nvPr/>
        </p:nvCxnSpPr>
        <p:spPr>
          <a:xfrm>
            <a:off x="8108280" y="244331"/>
            <a:ext cx="363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7DA1EA0-D1E7-1A4F-9B55-AE816C8E044D}"/>
              </a:ext>
            </a:extLst>
          </p:cNvPr>
          <p:cNvSpPr txBox="1"/>
          <p:nvPr/>
        </p:nvSpPr>
        <p:spPr>
          <a:xfrm>
            <a:off x="8572309" y="346591"/>
            <a:ext cx="782587" cy="338554"/>
          </a:xfrm>
          <a:prstGeom prst="rect">
            <a:avLst/>
          </a:prstGeom>
          <a:noFill/>
        </p:spPr>
        <p:txBody>
          <a:bodyPr wrap="none" rtlCol="0">
            <a:spAutoFit/>
          </a:bodyPr>
          <a:lstStyle/>
          <a:p>
            <a:r>
              <a:rPr lang="en-US" sz="1600" i="1" dirty="0"/>
              <a:t>English</a:t>
            </a:r>
          </a:p>
        </p:txBody>
      </p:sp>
      <p:cxnSp>
        <p:nvCxnSpPr>
          <p:cNvPr id="38" name="Straight Arrow Connector 37">
            <a:extLst>
              <a:ext uri="{FF2B5EF4-FFF2-40B4-BE49-F238E27FC236}">
                <a16:creationId xmlns:a16="http://schemas.microsoft.com/office/drawing/2014/main" id="{861747D1-B0E0-5443-A502-F653B6D215C5}"/>
              </a:ext>
            </a:extLst>
          </p:cNvPr>
          <p:cNvCxnSpPr/>
          <p:nvPr/>
        </p:nvCxnSpPr>
        <p:spPr>
          <a:xfrm>
            <a:off x="8108280" y="514238"/>
            <a:ext cx="363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9C4C8A-A47D-4548-A0BF-5B4010E775C1}"/>
              </a:ext>
            </a:extLst>
          </p:cNvPr>
          <p:cNvSpPr txBox="1"/>
          <p:nvPr/>
        </p:nvSpPr>
        <p:spPr>
          <a:xfrm>
            <a:off x="8590922" y="673782"/>
            <a:ext cx="1220206" cy="338554"/>
          </a:xfrm>
          <a:prstGeom prst="rect">
            <a:avLst/>
          </a:prstGeom>
          <a:noFill/>
        </p:spPr>
        <p:txBody>
          <a:bodyPr wrap="none" rtlCol="0">
            <a:spAutoFit/>
          </a:bodyPr>
          <a:lstStyle/>
          <a:p>
            <a:r>
              <a:rPr lang="en-US" sz="1600" i="1" dirty="0"/>
              <a:t>Native script</a:t>
            </a:r>
          </a:p>
        </p:txBody>
      </p:sp>
      <p:cxnSp>
        <p:nvCxnSpPr>
          <p:cNvPr id="40" name="Straight Arrow Connector 39">
            <a:extLst>
              <a:ext uri="{FF2B5EF4-FFF2-40B4-BE49-F238E27FC236}">
                <a16:creationId xmlns:a16="http://schemas.microsoft.com/office/drawing/2014/main" id="{DF5F9E00-8039-5F49-A155-FDA43DA612EB}"/>
              </a:ext>
            </a:extLst>
          </p:cNvPr>
          <p:cNvCxnSpPr/>
          <p:nvPr/>
        </p:nvCxnSpPr>
        <p:spPr>
          <a:xfrm>
            <a:off x="8126893" y="841429"/>
            <a:ext cx="3639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34B73B-F60C-3748-96C1-2A1F1BDB6F62}"/>
              </a:ext>
            </a:extLst>
          </p:cNvPr>
          <p:cNvSpPr txBox="1"/>
          <p:nvPr/>
        </p:nvSpPr>
        <p:spPr>
          <a:xfrm>
            <a:off x="1199456" y="5472169"/>
            <a:ext cx="3254417" cy="215444"/>
          </a:xfrm>
          <a:prstGeom prst="rect">
            <a:avLst/>
          </a:prstGeom>
          <a:noFill/>
        </p:spPr>
        <p:txBody>
          <a:bodyPr wrap="none" rtlCol="0">
            <a:spAutoFit/>
          </a:bodyPr>
          <a:lstStyle/>
          <a:p>
            <a:r>
              <a:rPr lang="en-US" sz="800" dirty="0"/>
              <a:t>Source: </a:t>
            </a:r>
            <a:r>
              <a:rPr lang="en-US" sz="800" dirty="0">
                <a:hlinkClick r:id="rId40"/>
              </a:rPr>
              <a:t>https://www.cosmopolitan.com/lifestyle/a5547/spanglish-words/</a:t>
            </a:r>
            <a:endParaRPr lang="en-US" sz="800" b="1" dirty="0"/>
          </a:p>
        </p:txBody>
      </p:sp>
      <mc:AlternateContent xmlns:mc="http://schemas.openxmlformats.org/markup-compatibility/2006" xmlns:p14="http://schemas.microsoft.com/office/powerpoint/2010/main">
        <mc:Choice Requires="p14">
          <p:contentPart p14:bwMode="auto" r:id="rId41">
            <p14:nvContentPartPr>
              <p14:cNvPr id="5" name="Ink 4">
                <a:extLst>
                  <a:ext uri="{FF2B5EF4-FFF2-40B4-BE49-F238E27FC236}">
                    <a16:creationId xmlns:a16="http://schemas.microsoft.com/office/drawing/2014/main" id="{E297B409-3FC7-2B4F-8C4B-92AA9315A804}"/>
                  </a:ext>
                </a:extLst>
              </p14:cNvPr>
              <p14:cNvContentPartPr/>
              <p14:nvPr/>
            </p14:nvContentPartPr>
            <p14:xfrm>
              <a:off x="3667033" y="3845361"/>
              <a:ext cx="328320" cy="360"/>
            </p14:xfrm>
          </p:contentPart>
        </mc:Choice>
        <mc:Fallback xmlns="">
          <p:pic>
            <p:nvPicPr>
              <p:cNvPr id="5" name="Ink 4">
                <a:extLst>
                  <a:ext uri="{FF2B5EF4-FFF2-40B4-BE49-F238E27FC236}">
                    <a16:creationId xmlns:a16="http://schemas.microsoft.com/office/drawing/2014/main" id="{E297B409-3FC7-2B4F-8C4B-92AA9315A804}"/>
                  </a:ext>
                </a:extLst>
              </p:cNvPr>
              <p:cNvPicPr/>
              <p:nvPr/>
            </p:nvPicPr>
            <p:blipFill>
              <a:blip r:embed="rId42"/>
              <a:stretch>
                <a:fillRect/>
              </a:stretch>
            </p:blipFill>
            <p:spPr>
              <a:xfrm>
                <a:off x="3613393" y="3737721"/>
                <a:ext cx="435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 name="Ink 5">
                <a:extLst>
                  <a:ext uri="{FF2B5EF4-FFF2-40B4-BE49-F238E27FC236}">
                    <a16:creationId xmlns:a16="http://schemas.microsoft.com/office/drawing/2014/main" id="{85381B6F-C11C-6B46-8C9C-1FA53AF5C83B}"/>
                  </a:ext>
                </a:extLst>
              </p14:cNvPr>
              <p14:cNvContentPartPr/>
              <p14:nvPr/>
            </p14:nvContentPartPr>
            <p14:xfrm>
              <a:off x="2805913" y="4080081"/>
              <a:ext cx="954000" cy="360"/>
            </p14:xfrm>
          </p:contentPart>
        </mc:Choice>
        <mc:Fallback xmlns="">
          <p:pic>
            <p:nvPicPr>
              <p:cNvPr id="6" name="Ink 5">
                <a:extLst>
                  <a:ext uri="{FF2B5EF4-FFF2-40B4-BE49-F238E27FC236}">
                    <a16:creationId xmlns:a16="http://schemas.microsoft.com/office/drawing/2014/main" id="{85381B6F-C11C-6B46-8C9C-1FA53AF5C83B}"/>
                  </a:ext>
                </a:extLst>
              </p:cNvPr>
              <p:cNvPicPr/>
              <p:nvPr/>
            </p:nvPicPr>
            <p:blipFill>
              <a:blip r:embed="rId44"/>
              <a:stretch>
                <a:fillRect/>
              </a:stretch>
            </p:blipFill>
            <p:spPr>
              <a:xfrm>
                <a:off x="2752273" y="3972081"/>
                <a:ext cx="106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 name="Ink 6">
                <a:extLst>
                  <a:ext uri="{FF2B5EF4-FFF2-40B4-BE49-F238E27FC236}">
                    <a16:creationId xmlns:a16="http://schemas.microsoft.com/office/drawing/2014/main" id="{B99B8746-601B-4249-B3E4-DDEF067A26AF}"/>
                  </a:ext>
                </a:extLst>
              </p14:cNvPr>
              <p14:cNvContentPartPr/>
              <p14:nvPr/>
            </p14:nvContentPartPr>
            <p14:xfrm>
              <a:off x="2873953" y="4261521"/>
              <a:ext cx="806040" cy="62280"/>
            </p14:xfrm>
          </p:contentPart>
        </mc:Choice>
        <mc:Fallback xmlns="">
          <p:pic>
            <p:nvPicPr>
              <p:cNvPr id="7" name="Ink 6">
                <a:extLst>
                  <a:ext uri="{FF2B5EF4-FFF2-40B4-BE49-F238E27FC236}">
                    <a16:creationId xmlns:a16="http://schemas.microsoft.com/office/drawing/2014/main" id="{B99B8746-601B-4249-B3E4-DDEF067A26AF}"/>
                  </a:ext>
                </a:extLst>
              </p:cNvPr>
              <p:cNvPicPr/>
              <p:nvPr/>
            </p:nvPicPr>
            <p:blipFill>
              <a:blip r:embed="rId46"/>
              <a:stretch>
                <a:fillRect/>
              </a:stretch>
            </p:blipFill>
            <p:spPr>
              <a:xfrm>
                <a:off x="2819953" y="4153521"/>
                <a:ext cx="913680" cy="277920"/>
              </a:xfrm>
              <a:prstGeom prst="rect">
                <a:avLst/>
              </a:prstGeom>
            </p:spPr>
          </p:pic>
        </mc:Fallback>
      </mc:AlternateContent>
    </p:spTree>
    <p:extLst>
      <p:ext uri="{BB962C8B-B14F-4D97-AF65-F5344CB8AC3E}">
        <p14:creationId xmlns:p14="http://schemas.microsoft.com/office/powerpoint/2010/main" val="971241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3" grpId="0"/>
      <p:bldP spid="37" grpId="0"/>
      <p:bldP spid="39"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BBB7-87D5-D840-B56D-C671375E1B39}"/>
              </a:ext>
            </a:extLst>
          </p:cNvPr>
          <p:cNvSpPr>
            <a:spLocks noGrp="1"/>
          </p:cNvSpPr>
          <p:nvPr>
            <p:ph type="title"/>
          </p:nvPr>
        </p:nvSpPr>
        <p:spPr/>
        <p:txBody>
          <a:bodyPr/>
          <a:lstStyle/>
          <a:p>
            <a:r>
              <a:rPr lang="en-US" dirty="0"/>
              <a:t>Transliterated Data</a:t>
            </a:r>
          </a:p>
        </p:txBody>
      </p:sp>
      <p:sp>
        <p:nvSpPr>
          <p:cNvPr id="204" name="Content Placeholder 2">
            <a:extLst>
              <a:ext uri="{FF2B5EF4-FFF2-40B4-BE49-F238E27FC236}">
                <a16:creationId xmlns:a16="http://schemas.microsoft.com/office/drawing/2014/main" id="{C64AF47B-E769-534B-A6AA-48C1D218A883}"/>
              </a:ext>
            </a:extLst>
          </p:cNvPr>
          <p:cNvSpPr txBox="1">
            <a:spLocks/>
          </p:cNvSpPr>
          <p:nvPr/>
        </p:nvSpPr>
        <p:spPr>
          <a:xfrm>
            <a:off x="575692" y="481358"/>
            <a:ext cx="5520308" cy="170984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Converting words written in alphabet of one language to another</a:t>
            </a:r>
          </a:p>
        </p:txBody>
      </p:sp>
      <p:pic>
        <p:nvPicPr>
          <p:cNvPr id="205" name="Picture 204" descr="A picture containing black, laptop, computer&#10;&#10;Description automatically generated">
            <a:extLst>
              <a:ext uri="{FF2B5EF4-FFF2-40B4-BE49-F238E27FC236}">
                <a16:creationId xmlns:a16="http://schemas.microsoft.com/office/drawing/2014/main" id="{084DC65E-3961-4D40-895F-DE2E08198D38}"/>
              </a:ext>
            </a:extLst>
          </p:cNvPr>
          <p:cNvPicPr>
            <a:picLocks noChangeAspect="1"/>
          </p:cNvPicPr>
          <p:nvPr/>
        </p:nvPicPr>
        <p:blipFill rotWithShape="1">
          <a:blip r:embed="rId3"/>
          <a:srcRect r="44018" b="-1"/>
          <a:stretch/>
        </p:blipFill>
        <p:spPr>
          <a:xfrm>
            <a:off x="767408" y="2842547"/>
            <a:ext cx="2376264" cy="2734056"/>
          </a:xfrm>
          <a:prstGeom prst="rect">
            <a:avLst/>
          </a:prstGeom>
        </p:spPr>
      </p:pic>
      <p:pic>
        <p:nvPicPr>
          <p:cNvPr id="206" name="Picture 2" descr="Beautiful Arabic Poems and Translations">
            <a:extLst>
              <a:ext uri="{FF2B5EF4-FFF2-40B4-BE49-F238E27FC236}">
                <a16:creationId xmlns:a16="http://schemas.microsoft.com/office/drawing/2014/main" id="{990C631A-C4D9-F74F-BDE3-7E91EC8D3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888" y="2176851"/>
            <a:ext cx="4771291" cy="339975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 name="Picture 206" descr="A screenshot of a cell phone&#10;&#10;Description automatically generated">
            <a:extLst>
              <a:ext uri="{FF2B5EF4-FFF2-40B4-BE49-F238E27FC236}">
                <a16:creationId xmlns:a16="http://schemas.microsoft.com/office/drawing/2014/main" id="{FDE300A7-68AF-3144-9446-F76FDB178064}"/>
              </a:ext>
            </a:extLst>
          </p:cNvPr>
          <p:cNvPicPr>
            <a:picLocks noChangeAspect="1"/>
          </p:cNvPicPr>
          <p:nvPr/>
        </p:nvPicPr>
        <p:blipFill rotWithShape="1">
          <a:blip r:embed="rId5">
            <a:extLst>
              <a:ext uri="{28A0092B-C50C-407E-A947-70E740481C1C}">
                <a14:useLocalDpi xmlns:a14="http://schemas.microsoft.com/office/drawing/2010/main" val="0"/>
              </a:ext>
            </a:extLst>
          </a:blip>
          <a:srcRect t="17900" b="34319"/>
          <a:stretch/>
        </p:blipFill>
        <p:spPr>
          <a:xfrm>
            <a:off x="3618230" y="2845126"/>
            <a:ext cx="2718866" cy="2731477"/>
          </a:xfrm>
          <a:prstGeom prst="rect">
            <a:avLst/>
          </a:prstGeom>
          <a:ln w="19050">
            <a:solidFill>
              <a:schemeClr val="tx1"/>
            </a:solidFill>
          </a:ln>
        </p:spPr>
      </p:pic>
      <p:sp>
        <p:nvSpPr>
          <p:cNvPr id="208" name="TextBox 207">
            <a:extLst>
              <a:ext uri="{FF2B5EF4-FFF2-40B4-BE49-F238E27FC236}">
                <a16:creationId xmlns:a16="http://schemas.microsoft.com/office/drawing/2014/main" id="{8AC23FA9-3414-C243-8F28-4CAD59474582}"/>
              </a:ext>
            </a:extLst>
          </p:cNvPr>
          <p:cNvSpPr txBox="1"/>
          <p:nvPr/>
        </p:nvSpPr>
        <p:spPr>
          <a:xfrm>
            <a:off x="3597650" y="5576603"/>
            <a:ext cx="2448272" cy="584775"/>
          </a:xfrm>
          <a:prstGeom prst="rect">
            <a:avLst/>
          </a:prstGeom>
          <a:noFill/>
        </p:spPr>
        <p:txBody>
          <a:bodyPr wrap="square" rtlCol="0">
            <a:spAutoFit/>
          </a:bodyPr>
          <a:lstStyle/>
          <a:p>
            <a:r>
              <a:rPr lang="en-US" sz="800" dirty="0"/>
              <a:t>Source : Twitter (</a:t>
            </a:r>
            <a:r>
              <a:rPr lang="en-US" sz="800" dirty="0">
                <a:hlinkClick r:id="rId6"/>
              </a:rPr>
              <a:t>https://twitter.com/AksharPathak/status/1268772245368909825?s=09</a:t>
            </a:r>
            <a:r>
              <a:rPr lang="en-US" sz="800" dirty="0"/>
              <a:t>)</a:t>
            </a:r>
          </a:p>
          <a:p>
            <a:endParaRPr lang="en-US" sz="800" dirty="0"/>
          </a:p>
        </p:txBody>
      </p:sp>
      <p:sp>
        <p:nvSpPr>
          <p:cNvPr id="3" name="TextBox 2">
            <a:extLst>
              <a:ext uri="{FF2B5EF4-FFF2-40B4-BE49-F238E27FC236}">
                <a16:creationId xmlns:a16="http://schemas.microsoft.com/office/drawing/2014/main" id="{2398678C-0B27-2F42-897F-EDDE0E624DBF}"/>
              </a:ext>
            </a:extLst>
          </p:cNvPr>
          <p:cNvSpPr txBox="1"/>
          <p:nvPr/>
        </p:nvSpPr>
        <p:spPr>
          <a:xfrm>
            <a:off x="1917144" y="4837939"/>
            <a:ext cx="1226528" cy="738664"/>
          </a:xfrm>
          <a:prstGeom prst="rect">
            <a:avLst/>
          </a:prstGeom>
          <a:solidFill>
            <a:srgbClr val="F4D300"/>
          </a:solidFill>
          <a:ln>
            <a:noFill/>
          </a:ln>
        </p:spPr>
        <p:txBody>
          <a:bodyPr wrap="square" rtlCol="0">
            <a:spAutoFit/>
          </a:bodyPr>
          <a:lstStyle/>
          <a:p>
            <a:r>
              <a:rPr lang="en-US" sz="1400" dirty="0"/>
              <a:t>Often can be converted through rules</a:t>
            </a:r>
          </a:p>
        </p:txBody>
      </p:sp>
      <p:sp>
        <p:nvSpPr>
          <p:cNvPr id="209" name="TextBox 208">
            <a:extLst>
              <a:ext uri="{FF2B5EF4-FFF2-40B4-BE49-F238E27FC236}">
                <a16:creationId xmlns:a16="http://schemas.microsoft.com/office/drawing/2014/main" id="{24313793-AEDA-2348-B011-5DA2785EEE5B}"/>
              </a:ext>
            </a:extLst>
          </p:cNvPr>
          <p:cNvSpPr txBox="1"/>
          <p:nvPr/>
        </p:nvSpPr>
        <p:spPr>
          <a:xfrm>
            <a:off x="6757261" y="5625526"/>
            <a:ext cx="2448272" cy="215444"/>
          </a:xfrm>
          <a:prstGeom prst="rect">
            <a:avLst/>
          </a:prstGeom>
          <a:noFill/>
        </p:spPr>
        <p:txBody>
          <a:bodyPr wrap="square" rtlCol="0">
            <a:spAutoFit/>
          </a:bodyPr>
          <a:lstStyle/>
          <a:p>
            <a:r>
              <a:rPr lang="en-US" sz="800" dirty="0"/>
              <a:t>Source: </a:t>
            </a:r>
            <a:r>
              <a:rPr lang="en-US" sz="800" dirty="0">
                <a:hlinkClick r:id="rId7"/>
              </a:rPr>
              <a:t>https://arabicpoetry-love.tumblr.com/</a:t>
            </a:r>
            <a:endParaRPr lang="en-US" sz="800" dirty="0"/>
          </a:p>
        </p:txBody>
      </p:sp>
    </p:spTree>
    <p:extLst>
      <p:ext uri="{BB962C8B-B14F-4D97-AF65-F5344CB8AC3E}">
        <p14:creationId xmlns:p14="http://schemas.microsoft.com/office/powerpoint/2010/main" val="4191337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3" grpId="0" animBg="1"/>
      <p:bldP spid="2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A9B0-5EA1-D54C-ADB2-CF7A2A5EE1E1}"/>
              </a:ext>
            </a:extLst>
          </p:cNvPr>
          <p:cNvSpPr>
            <a:spLocks noGrp="1"/>
          </p:cNvSpPr>
          <p:nvPr>
            <p:ph type="ctrTitle"/>
          </p:nvPr>
        </p:nvSpPr>
        <p:spPr/>
        <p:txBody>
          <a:bodyPr/>
          <a:lstStyle/>
          <a:p>
            <a:r>
              <a:rPr lang="en-US" dirty="0"/>
              <a:t>Language Detection Frameworks</a:t>
            </a:r>
          </a:p>
        </p:txBody>
      </p:sp>
      <p:sp>
        <p:nvSpPr>
          <p:cNvPr id="3" name="Subtitle 2">
            <a:extLst>
              <a:ext uri="{FF2B5EF4-FFF2-40B4-BE49-F238E27FC236}">
                <a16:creationId xmlns:a16="http://schemas.microsoft.com/office/drawing/2014/main" id="{BFF9AD73-3A3C-534B-A6D3-58DA07E258A1}"/>
              </a:ext>
            </a:extLst>
          </p:cNvPr>
          <p:cNvSpPr>
            <a:spLocks noGrp="1"/>
          </p:cNvSpPr>
          <p:nvPr>
            <p:ph type="subTitle" idx="1"/>
          </p:nvPr>
        </p:nvSpPr>
        <p:spPr/>
        <p:txBody>
          <a:bodyPr>
            <a:normAutofit lnSpcReduction="10000"/>
          </a:bodyPr>
          <a:lstStyle/>
          <a:p>
            <a:r>
              <a:rPr lang="en-US" dirty="0"/>
              <a:t>cld3, </a:t>
            </a:r>
            <a:r>
              <a:rPr lang="en-US" dirty="0" err="1"/>
              <a:t>langid</a:t>
            </a:r>
            <a:r>
              <a:rPr lang="en-US" dirty="0"/>
              <a:t>, </a:t>
            </a:r>
            <a:r>
              <a:rPr lang="en-US" dirty="0" err="1"/>
              <a:t>langdetect</a:t>
            </a:r>
            <a:endParaRPr lang="en-US" dirty="0"/>
          </a:p>
        </p:txBody>
      </p:sp>
    </p:spTree>
    <p:extLst>
      <p:ext uri="{BB962C8B-B14F-4D97-AF65-F5344CB8AC3E}">
        <p14:creationId xmlns:p14="http://schemas.microsoft.com/office/powerpoint/2010/main" val="3598272625"/>
      </p:ext>
    </p:extLst>
  </p:cSld>
  <p:clrMapOvr>
    <a:masterClrMapping/>
  </p:clrMapOvr>
</p:sld>
</file>

<file path=ppt/theme/theme1.xml><?xml version="1.0" encoding="utf-8"?>
<a:theme xmlns:a="http://schemas.openxmlformats.org/drawingml/2006/main" name="vGHC20">
  <a:themeElements>
    <a:clrScheme name="vGHC 20">
      <a:dk1>
        <a:srgbClr val="212935"/>
      </a:dk1>
      <a:lt1>
        <a:srgbClr val="E6ECFC"/>
      </a:lt1>
      <a:dk2>
        <a:srgbClr val="383372"/>
      </a:dk2>
      <a:lt2>
        <a:srgbClr val="E6ECFC"/>
      </a:lt2>
      <a:accent1>
        <a:srgbClr val="62B5E5"/>
      </a:accent1>
      <a:accent2>
        <a:srgbClr val="F79629"/>
      </a:accent2>
      <a:accent3>
        <a:srgbClr val="C0D72F"/>
      </a:accent3>
      <a:accent4>
        <a:srgbClr val="F5CBE6"/>
      </a:accent4>
      <a:accent5>
        <a:srgbClr val="E64823"/>
      </a:accent5>
      <a:accent6>
        <a:srgbClr val="FEFFFE"/>
      </a:accent6>
      <a:hlink>
        <a:srgbClr val="62B5E5"/>
      </a:hlink>
      <a:folHlink>
        <a:srgbClr val="A0A1A4"/>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GHC20" id="{3BD23015-0A66-754B-8ED3-95BADDB3895F}" vid="{8CA3EDDC-804C-D640-9D27-A522D150DA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18217</TotalTime>
  <Words>2712</Words>
  <Application>Microsoft Macintosh PowerPoint</Application>
  <PresentationFormat>Widescreen</PresentationFormat>
  <Paragraphs>284</Paragraphs>
  <Slides>25</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Cambria Math</vt:lpstr>
      <vt:lpstr>Corbel</vt:lpstr>
      <vt:lpstr>Courier New</vt:lpstr>
      <vt:lpstr>Wingdings</vt:lpstr>
      <vt:lpstr>vGHC20</vt:lpstr>
      <vt:lpstr>PowerPoint Presentation</vt:lpstr>
      <vt:lpstr>PowerPoint Presentation</vt:lpstr>
      <vt:lpstr>whoami</vt:lpstr>
      <vt:lpstr>Outline</vt:lpstr>
      <vt:lpstr>Why Go Multilingual?</vt:lpstr>
      <vt:lpstr>Off-the-shelf Models</vt:lpstr>
      <vt:lpstr>Code-Switched Data</vt:lpstr>
      <vt:lpstr>Transliterated Data</vt:lpstr>
      <vt:lpstr>Language Detection Frameworks</vt:lpstr>
      <vt:lpstr>Language Identification: cld3</vt:lpstr>
      <vt:lpstr>Language Identification: cld3</vt:lpstr>
      <vt:lpstr>Language Identification: langid</vt:lpstr>
      <vt:lpstr>Language Identification: langdetect</vt:lpstr>
      <vt:lpstr>How to Add Multilingual Support?</vt:lpstr>
      <vt:lpstr>Build Annotated Datasets</vt:lpstr>
      <vt:lpstr>BERT: Bidirectional Encoder Representations from Transformers</vt:lpstr>
      <vt:lpstr>BERT: Languages distribution </vt:lpstr>
      <vt:lpstr>BERT: Why is it Special?</vt:lpstr>
      <vt:lpstr>BERT: Language Model</vt:lpstr>
      <vt:lpstr>BERT: Language Model</vt:lpstr>
      <vt:lpstr>BERT: Language Model</vt:lpstr>
      <vt:lpstr>How to Evaluate Performance on Tasks?</vt:lpstr>
      <vt:lpstr>What Are We Excited About?</vt:lpstr>
      <vt:lpstr>PowerPoint Presentation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klausbarko@yahoo.com</dc:creator>
  <cp:keywords/>
  <dc:description/>
  <cp:lastModifiedBy>Shreya Khurana</cp:lastModifiedBy>
  <cp:revision>289</cp:revision>
  <dcterms:created xsi:type="dcterms:W3CDTF">2017-02-13T09:19:54Z</dcterms:created>
  <dcterms:modified xsi:type="dcterms:W3CDTF">2020-09-16T02:11:25Z</dcterms:modified>
  <cp:category/>
</cp:coreProperties>
</file>